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94660"/>
  </p:normalViewPr>
  <p:slideViewPr>
    <p:cSldViewPr>
      <p:cViewPr>
        <p:scale>
          <a:sx n="100" d="100"/>
          <a:sy n="100" d="100"/>
        </p:scale>
        <p:origin x="-3072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4086-C4DD-4F0A-BE59-A7A1771986EC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BB8D5-8274-4526-8DB3-16783401D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388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4086-C4DD-4F0A-BE59-A7A1771986EC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BB8D5-8274-4526-8DB3-16783401D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125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4086-C4DD-4F0A-BE59-A7A1771986EC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BB8D5-8274-4526-8DB3-16783401D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004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4086-C4DD-4F0A-BE59-A7A1771986EC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BB8D5-8274-4526-8DB3-16783401D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209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4086-C4DD-4F0A-BE59-A7A1771986EC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BB8D5-8274-4526-8DB3-16783401D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179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4086-C4DD-4F0A-BE59-A7A1771986EC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BB8D5-8274-4526-8DB3-16783401D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217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4086-C4DD-4F0A-BE59-A7A1771986EC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BB8D5-8274-4526-8DB3-16783401D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954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4086-C4DD-4F0A-BE59-A7A1771986EC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BB8D5-8274-4526-8DB3-16783401D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807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4086-C4DD-4F0A-BE59-A7A1771986EC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BB8D5-8274-4526-8DB3-16783401D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21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4086-C4DD-4F0A-BE59-A7A1771986EC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BB8D5-8274-4526-8DB3-16783401D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332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4086-C4DD-4F0A-BE59-A7A1771986EC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BB8D5-8274-4526-8DB3-16783401D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578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4086-C4DD-4F0A-BE59-A7A1771986EC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BB8D5-8274-4526-8DB3-16783401D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125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5775" y="5497"/>
            <a:ext cx="60565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 smtClean="0"/>
              <a:t>Предлагаем Вашему вниманию</a:t>
            </a:r>
            <a:r>
              <a:rPr lang="en-US" sz="1600" b="1" i="1" dirty="0" smtClean="0"/>
              <a:t> </a:t>
            </a:r>
            <a:r>
              <a:rPr lang="ru-RU" sz="1600" b="1" i="1" dirty="0" smtClean="0"/>
              <a:t>Контейнерный перегружатель </a:t>
            </a:r>
            <a:endParaRPr lang="en-US" sz="1600" b="1" i="1" dirty="0" smtClean="0"/>
          </a:p>
          <a:p>
            <a:pPr algn="ctr"/>
            <a:r>
              <a:rPr lang="en-US" sz="1600" b="1" i="1" dirty="0" err="1"/>
              <a:t>Hyster</a:t>
            </a:r>
            <a:r>
              <a:rPr lang="en-US" sz="1600" b="1" i="1" dirty="0"/>
              <a:t> RS46-33CH</a:t>
            </a:r>
            <a:endParaRPr lang="ru-RU" sz="1600" b="1" i="1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406400" y="2971800"/>
            <a:ext cx="6051550" cy="5801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Серийный номер: </a:t>
            </a:r>
            <a:r>
              <a:rPr lang="en-US" sz="1200" dirty="0" smtClean="0"/>
              <a:t>D222E02768T</a:t>
            </a:r>
            <a:endParaRPr lang="ru-RU" sz="1200" dirty="0" smtClean="0"/>
          </a:p>
          <a:p>
            <a:r>
              <a:rPr lang="ru-RU" sz="1200" dirty="0" smtClean="0"/>
              <a:t>Год производства машины 2019, Нидерланды.</a:t>
            </a:r>
          </a:p>
          <a:p>
            <a:r>
              <a:rPr lang="ru-RU" sz="1200" dirty="0" smtClean="0"/>
              <a:t>Дата покупки </a:t>
            </a:r>
            <a:r>
              <a:rPr lang="en-US" sz="1200" dirty="0" smtClean="0"/>
              <a:t>23</a:t>
            </a:r>
            <a:r>
              <a:rPr lang="ru-RU" sz="1200" dirty="0" smtClean="0"/>
              <a:t>.</a:t>
            </a:r>
            <a:r>
              <a:rPr lang="en-US" sz="1200" dirty="0" smtClean="0"/>
              <a:t>08</a:t>
            </a:r>
            <a:r>
              <a:rPr lang="ru-RU" sz="1200" dirty="0" smtClean="0"/>
              <a:t>.20</a:t>
            </a:r>
            <a:r>
              <a:rPr lang="en-US" sz="1200" dirty="0" smtClean="0"/>
              <a:t>19</a:t>
            </a:r>
            <a:r>
              <a:rPr lang="ru-RU" sz="1200" dirty="0" smtClean="0"/>
              <a:t>. </a:t>
            </a:r>
            <a:r>
              <a:rPr lang="ru-RU" sz="1200" b="1" dirty="0" smtClean="0"/>
              <a:t>Наработка – </a:t>
            </a:r>
            <a:r>
              <a:rPr lang="en-US" sz="1200" b="1" smtClean="0"/>
              <a:t>9282 </a:t>
            </a:r>
            <a:r>
              <a:rPr lang="ru-RU" sz="1200" b="1" smtClean="0"/>
              <a:t>м/ч</a:t>
            </a:r>
            <a:endParaRPr lang="ru-RU" sz="1200" b="1" dirty="0" smtClean="0"/>
          </a:p>
          <a:p>
            <a:r>
              <a:rPr lang="ru-RU" sz="1200" dirty="0" smtClean="0"/>
              <a:t>ТО в полном объёме по регламенту производителя. Обслуживание ООО «СКАТ»</a:t>
            </a:r>
          </a:p>
          <a:p>
            <a:r>
              <a:rPr lang="ru-RU" sz="1200" dirty="0"/>
              <a:t>Последнее обслуживание: </a:t>
            </a:r>
            <a:r>
              <a:rPr lang="ru-RU" sz="1200" dirty="0" smtClean="0"/>
              <a:t>ТО-</a:t>
            </a:r>
            <a:r>
              <a:rPr lang="en-US" sz="1200" dirty="0" smtClean="0"/>
              <a:t>5</a:t>
            </a:r>
            <a:r>
              <a:rPr lang="ru-RU" sz="1200" dirty="0" smtClean="0"/>
              <a:t> </a:t>
            </a:r>
            <a:r>
              <a:rPr lang="ru-RU" sz="1200" dirty="0"/>
              <a:t>(1000) </a:t>
            </a:r>
            <a:r>
              <a:rPr lang="en-US" sz="1200" dirty="0" smtClean="0"/>
              <a:t>27.12.2023</a:t>
            </a:r>
            <a:r>
              <a:rPr lang="ru-RU" sz="1200" dirty="0" smtClean="0"/>
              <a:t>. </a:t>
            </a:r>
          </a:p>
          <a:p>
            <a:r>
              <a:rPr lang="ru-RU" sz="1200" dirty="0" smtClean="0"/>
              <a:t>Действующий талон ГТО и страховка. 1 собственник по ПТС. </a:t>
            </a:r>
          </a:p>
          <a:p>
            <a:r>
              <a:rPr lang="ru-RU" sz="1200" dirty="0" smtClean="0"/>
              <a:t>Состояние идеальное, близкое к состоянию новой машины.</a:t>
            </a:r>
          </a:p>
          <a:p>
            <a:r>
              <a:rPr lang="ru-RU" sz="1200" dirty="0" smtClean="0"/>
              <a:t>ПСМ в наличии. Машина готова к продаже.</a:t>
            </a:r>
            <a:endParaRPr lang="ru-RU" sz="1200" dirty="0"/>
          </a:p>
          <a:p>
            <a:r>
              <a:rPr lang="ru-RU" sz="1200" b="1" dirty="0" smtClean="0"/>
              <a:t>Стоимость 3</a:t>
            </a:r>
            <a:r>
              <a:rPr lang="en-US" sz="1200" b="1" dirty="0" smtClean="0"/>
              <a:t>0</a:t>
            </a:r>
            <a:r>
              <a:rPr lang="ru-RU" sz="1200" b="1" dirty="0" smtClean="0"/>
              <a:t>,</a:t>
            </a:r>
            <a:r>
              <a:rPr lang="en-US" sz="1200" b="1" dirty="0" smtClean="0"/>
              <a:t>362</a:t>
            </a:r>
            <a:r>
              <a:rPr lang="ru-RU" sz="1200" b="1" dirty="0" smtClean="0"/>
              <a:t>,</a:t>
            </a:r>
            <a:r>
              <a:rPr lang="en-US" sz="1200" b="1" dirty="0" smtClean="0"/>
              <a:t>083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Руб</a:t>
            </a:r>
            <a:r>
              <a:rPr lang="ru-RU" sz="1200" b="1" dirty="0" smtClean="0"/>
              <a:t> без НДС. (</a:t>
            </a:r>
            <a:r>
              <a:rPr lang="en-US" sz="1200" b="1" dirty="0" smtClean="0"/>
              <a:t>36</a:t>
            </a:r>
            <a:r>
              <a:rPr lang="ru-RU" sz="1200" b="1" dirty="0" smtClean="0"/>
              <a:t> </a:t>
            </a:r>
            <a:r>
              <a:rPr lang="en-US" sz="1200" b="1" dirty="0" smtClean="0"/>
              <a:t>434 499,60 </a:t>
            </a:r>
            <a:r>
              <a:rPr lang="ru-RU" sz="1200" b="1" dirty="0" smtClean="0"/>
              <a:t>итоговая стоимость с НДС)</a:t>
            </a:r>
          </a:p>
          <a:p>
            <a:endParaRPr lang="ru-RU" sz="1200" b="1" dirty="0"/>
          </a:p>
          <a:p>
            <a:endParaRPr lang="ru-RU" sz="1200" b="1" dirty="0"/>
          </a:p>
          <a:p>
            <a:r>
              <a:rPr lang="ru-RU" sz="1200" b="1" dirty="0" smtClean="0"/>
              <a:t>Характеристики Оборудования: </a:t>
            </a:r>
          </a:p>
          <a:p>
            <a:endParaRPr lang="ru-RU" sz="1200" b="1" dirty="0" smtClean="0"/>
          </a:p>
          <a:p>
            <a:r>
              <a:rPr lang="ru-RU" sz="1100" dirty="0" smtClean="0"/>
              <a:t>Контейнерный погрузчик для  20-футовых  40- футовых контейнеров международного стандарта</a:t>
            </a:r>
          </a:p>
          <a:p>
            <a:r>
              <a:rPr lang="ru-RU" sz="1100" dirty="0" smtClean="0"/>
              <a:t>Модель двигателя </a:t>
            </a:r>
            <a:r>
              <a:rPr lang="en-US" sz="1100" dirty="0"/>
              <a:t>Cummins QSM</a:t>
            </a:r>
            <a:r>
              <a:rPr lang="ru-RU" sz="1100" dirty="0"/>
              <a:t>11 </a:t>
            </a:r>
            <a:r>
              <a:rPr lang="en-US" sz="1100" dirty="0"/>
              <a:t>Stage IIIA Not EU Complaint</a:t>
            </a:r>
            <a:r>
              <a:rPr lang="ru-RU" sz="1100" dirty="0"/>
              <a:t> (6 цилиндров</a:t>
            </a:r>
            <a:r>
              <a:rPr lang="ru-RU" sz="1100" dirty="0" smtClean="0"/>
              <a:t>)</a:t>
            </a:r>
            <a:r>
              <a:rPr lang="en-US" sz="1100" dirty="0" smtClean="0"/>
              <a:t>, </a:t>
            </a:r>
            <a:r>
              <a:rPr lang="ru-RU" sz="1100" dirty="0" smtClean="0"/>
              <a:t>108</a:t>
            </a:r>
            <a:r>
              <a:rPr lang="en-US" sz="1100" dirty="0" smtClean="0"/>
              <a:t>0</a:t>
            </a:r>
            <a:r>
              <a:rPr lang="ru-RU" sz="1100" dirty="0" smtClean="0"/>
              <a:t>0 </a:t>
            </a:r>
            <a:r>
              <a:rPr lang="ru-RU" sz="1100" dirty="0"/>
              <a:t>см</a:t>
            </a:r>
            <a:r>
              <a:rPr lang="ru-RU" sz="1100" baseline="30000" dirty="0"/>
              <a:t>3</a:t>
            </a:r>
            <a:r>
              <a:rPr lang="ru-RU" sz="1100" dirty="0"/>
              <a:t>, </a:t>
            </a:r>
            <a:r>
              <a:rPr lang="ru-RU" sz="1100" dirty="0" smtClean="0"/>
              <a:t>2</a:t>
            </a:r>
            <a:r>
              <a:rPr lang="en-US" sz="1100" dirty="0" smtClean="0"/>
              <a:t>24 </a:t>
            </a:r>
            <a:r>
              <a:rPr lang="ru-RU" sz="1100" dirty="0" smtClean="0"/>
              <a:t>кВт </a:t>
            </a:r>
            <a:r>
              <a:rPr lang="ru-RU" sz="1100" dirty="0"/>
              <a:t>(</a:t>
            </a:r>
            <a:r>
              <a:rPr lang="ru-RU" sz="1100" dirty="0" smtClean="0"/>
              <a:t>3</a:t>
            </a:r>
            <a:r>
              <a:rPr lang="en-US" sz="1100" dirty="0" smtClean="0"/>
              <a:t>04,6</a:t>
            </a:r>
            <a:r>
              <a:rPr lang="ru-RU" sz="1100" dirty="0" smtClean="0"/>
              <a:t> Л.С</a:t>
            </a:r>
            <a:r>
              <a:rPr lang="en-US" sz="1100" dirty="0" smtClean="0"/>
              <a:t>.</a:t>
            </a:r>
            <a:r>
              <a:rPr lang="ru-RU" sz="1100" dirty="0" smtClean="0"/>
              <a:t>)</a:t>
            </a:r>
            <a:endParaRPr lang="en-US" sz="1100" dirty="0"/>
          </a:p>
          <a:p>
            <a:endParaRPr lang="ru-RU" sz="1100" dirty="0"/>
          </a:p>
          <a:p>
            <a:endParaRPr lang="ru-RU" sz="1100" dirty="0" smtClean="0"/>
          </a:p>
          <a:p>
            <a:r>
              <a:rPr lang="ru-RU" sz="1100" dirty="0"/>
              <a:t>Ширина проезда: 20’/40’ контейнера, 13 683/15 623</a:t>
            </a:r>
            <a:r>
              <a:rPr lang="en-US" sz="1100" dirty="0"/>
              <a:t>mm</a:t>
            </a:r>
            <a:endParaRPr lang="ru-RU" sz="1100" dirty="0"/>
          </a:p>
          <a:p>
            <a:r>
              <a:rPr lang="ru-RU" sz="1100" dirty="0"/>
              <a:t>Максимальная высота подъема 15 260</a:t>
            </a:r>
            <a:r>
              <a:rPr lang="en-US" sz="1100" dirty="0"/>
              <a:t>mm</a:t>
            </a:r>
            <a:endParaRPr lang="ru-RU" sz="1100" dirty="0"/>
          </a:p>
          <a:p>
            <a:r>
              <a:rPr lang="ru-RU" sz="1100" dirty="0"/>
              <a:t>Скорость опускания с/без груза, 0.46/0.45</a:t>
            </a:r>
            <a:r>
              <a:rPr lang="en-US" sz="1100" dirty="0"/>
              <a:t>mm</a:t>
            </a:r>
            <a:r>
              <a:rPr lang="ru-RU" sz="1100" dirty="0"/>
              <a:t>/</a:t>
            </a:r>
            <a:r>
              <a:rPr lang="en-US" sz="1100" dirty="0"/>
              <a:t>s</a:t>
            </a:r>
            <a:endParaRPr lang="ru-RU" sz="1100" dirty="0"/>
          </a:p>
          <a:p>
            <a:r>
              <a:rPr lang="ru-RU" sz="1100" dirty="0"/>
              <a:t>Грузоподъемность в первом ряду (</a:t>
            </a:r>
            <a:r>
              <a:rPr lang="ru-RU" sz="1100" dirty="0" err="1"/>
              <a:t>ц.т</a:t>
            </a:r>
            <a:r>
              <a:rPr lang="ru-RU" sz="1100" dirty="0"/>
              <a:t>. 1865 мм) 46000кг</a:t>
            </a:r>
          </a:p>
          <a:p>
            <a:r>
              <a:rPr lang="ru-RU" sz="1100" dirty="0"/>
              <a:t>Грузоподъемность во втором ряду (</a:t>
            </a:r>
            <a:r>
              <a:rPr lang="ru-RU" sz="1100" dirty="0" err="1"/>
              <a:t>ц.т</a:t>
            </a:r>
            <a:r>
              <a:rPr lang="ru-RU" sz="1100" dirty="0"/>
              <a:t>. 3815 мм) 33000кг</a:t>
            </a:r>
          </a:p>
          <a:p>
            <a:r>
              <a:rPr lang="ru-RU" sz="1100" dirty="0"/>
              <a:t>Грузоподъемность в третьем ряду (</a:t>
            </a:r>
            <a:r>
              <a:rPr lang="ru-RU" sz="1100" dirty="0" err="1"/>
              <a:t>ц.т</a:t>
            </a:r>
            <a:r>
              <a:rPr lang="ru-RU" sz="1100" dirty="0"/>
              <a:t>. 6315 мм) 17000кг</a:t>
            </a:r>
          </a:p>
          <a:p>
            <a:r>
              <a:rPr lang="ru-RU" sz="1100" dirty="0"/>
              <a:t>Общая длина 11873 мм</a:t>
            </a:r>
          </a:p>
          <a:p>
            <a:r>
              <a:rPr lang="ru-RU" sz="1100" dirty="0"/>
              <a:t>Колесная база 6200 мм</a:t>
            </a:r>
          </a:p>
          <a:p>
            <a:r>
              <a:rPr lang="ru-RU" sz="1100" dirty="0"/>
              <a:t>Скорость передвижения с грузом/без груза  21/23 км/ч</a:t>
            </a:r>
          </a:p>
          <a:p>
            <a:r>
              <a:rPr lang="ru-RU" sz="1100" dirty="0"/>
              <a:t>Скорость подъема с грузом/без груза 0,28/0,48 м/с</a:t>
            </a:r>
          </a:p>
          <a:p>
            <a:r>
              <a:rPr lang="ru-RU" sz="1100" dirty="0"/>
              <a:t>Скорость опускания с грузом/без груза 0,46/0,45 м/с</a:t>
            </a:r>
            <a:endParaRPr lang="en-US" sz="1100" dirty="0"/>
          </a:p>
          <a:p>
            <a:endParaRPr lang="en-US" sz="1600" dirty="0"/>
          </a:p>
          <a:p>
            <a:endParaRPr lang="ru-RU" sz="16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775" y="838200"/>
            <a:ext cx="3705224" cy="1765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4343400" y="825486"/>
            <a:ext cx="2303269" cy="1765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3058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57200" y="152400"/>
            <a:ext cx="605155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b="1" dirty="0" smtClean="0"/>
              <a:t>Список Дополнительных опций:</a:t>
            </a:r>
          </a:p>
          <a:p>
            <a:endParaRPr lang="ru-RU" sz="1050" b="1" dirty="0"/>
          </a:p>
          <a:p>
            <a:pPr lvl="0"/>
            <a:r>
              <a:rPr lang="ru-RU" sz="1050" dirty="0"/>
              <a:t>Система обогрева кабины</a:t>
            </a:r>
          </a:p>
          <a:p>
            <a:pPr lvl="0"/>
            <a:r>
              <a:rPr lang="ru-RU" sz="1050" dirty="0"/>
              <a:t>Низкотемпературный пакет: -30 С включает в себя систему предварительного нагрева кабины, двигателя, топливной системы, гидравлической системы; низкотемпературные смазочные и эксплуатационные материалы. </a:t>
            </a:r>
          </a:p>
          <a:p>
            <a:pPr lvl="0"/>
            <a:r>
              <a:rPr lang="ru-RU" sz="1050" dirty="0"/>
              <a:t>Подогрев двигателя, гидравлического масла и кабины оператора от берегового питания 220В.</a:t>
            </a:r>
          </a:p>
          <a:p>
            <a:pPr lvl="0"/>
            <a:r>
              <a:rPr lang="ru-RU" sz="1050" dirty="0"/>
              <a:t>Электрически регулируемые и обогреваемые боковые зеркала заднего вида (внешние зеркала заднего вида)</a:t>
            </a:r>
          </a:p>
          <a:p>
            <a:pPr lvl="0"/>
            <a:r>
              <a:rPr lang="ru-RU" sz="1050" dirty="0"/>
              <a:t>Электрическое отопление переднего стекла</a:t>
            </a:r>
          </a:p>
          <a:p>
            <a:pPr lvl="0"/>
            <a:r>
              <a:rPr lang="ru-RU" sz="1050" dirty="0"/>
              <a:t>Обогреваемая панорамная крыша</a:t>
            </a:r>
          </a:p>
          <a:p>
            <a:pPr lvl="0"/>
            <a:r>
              <a:rPr lang="ru-RU" sz="1050" dirty="0"/>
              <a:t>Кондиционер в кабине</a:t>
            </a:r>
          </a:p>
          <a:p>
            <a:pPr lvl="0"/>
            <a:r>
              <a:rPr lang="ru-RU" sz="1050" dirty="0"/>
              <a:t>Система фильтрации воздуха в кабине (дополнительная)</a:t>
            </a:r>
          </a:p>
          <a:p>
            <a:pPr lvl="0"/>
            <a:r>
              <a:rPr lang="ru-RU" sz="1050" dirty="0"/>
              <a:t>Солнцезащитный козырек ( на верхней панорамной крыше и заднем стекле)</a:t>
            </a:r>
          </a:p>
          <a:p>
            <a:pPr lvl="0"/>
            <a:r>
              <a:rPr lang="ru-RU" sz="1050" dirty="0"/>
              <a:t>Система безопасности: система камеры заднего вида, </a:t>
            </a:r>
            <a:r>
              <a:rPr lang="ru-RU" sz="1050" dirty="0" err="1"/>
              <a:t>парктроник</a:t>
            </a:r>
            <a:endParaRPr lang="ru-RU" sz="1050" dirty="0"/>
          </a:p>
          <a:p>
            <a:pPr lvl="0"/>
            <a:r>
              <a:rPr lang="en-US" sz="1050" dirty="0" smtClean="0"/>
              <a:t>LED </a:t>
            </a:r>
            <a:r>
              <a:rPr lang="ru-RU" sz="1050" dirty="0"/>
              <a:t>фонари рабочего освещения в количестве 12 </a:t>
            </a:r>
            <a:r>
              <a:rPr lang="ru-RU" sz="1050" dirty="0" err="1"/>
              <a:t>шт</a:t>
            </a:r>
            <a:r>
              <a:rPr lang="ru-RU" sz="1050" dirty="0"/>
              <a:t> (рис.1)</a:t>
            </a:r>
          </a:p>
          <a:p>
            <a:pPr lvl="0"/>
            <a:r>
              <a:rPr lang="ru-RU" sz="1050" dirty="0"/>
              <a:t>Звуковой сигнал движения задним ходом</a:t>
            </a:r>
          </a:p>
          <a:p>
            <a:pPr lvl="0"/>
            <a:r>
              <a:rPr lang="ru-RU" sz="1050" dirty="0"/>
              <a:t>Крышка топливного бака с замком</a:t>
            </a:r>
          </a:p>
          <a:p>
            <a:pPr lvl="0"/>
            <a:r>
              <a:rPr lang="ru-RU" sz="1050" dirty="0"/>
              <a:t>Настраиваемая система предупреждения о превышении высоты подъема и вылета стрелы</a:t>
            </a:r>
          </a:p>
          <a:p>
            <a:pPr lvl="0"/>
            <a:r>
              <a:rPr lang="ru-RU" sz="1050" dirty="0"/>
              <a:t>Щётка стеклоочистителя лобового стекла, заднего стекла и панорамной крыши</a:t>
            </a:r>
          </a:p>
          <a:p>
            <a:pPr lvl="0"/>
            <a:r>
              <a:rPr lang="ru-RU" sz="1050" dirty="0"/>
              <a:t>Приводной цилиндр демпфирования спредера с возможностью мануального управления</a:t>
            </a:r>
          </a:p>
          <a:p>
            <a:pPr lvl="0"/>
            <a:r>
              <a:rPr lang="en-US" sz="1050" dirty="0"/>
              <a:t>DC</a:t>
            </a:r>
            <a:r>
              <a:rPr lang="ru-RU" sz="1050" dirty="0"/>
              <a:t>/</a:t>
            </a:r>
            <a:r>
              <a:rPr lang="en-US" sz="1050" dirty="0"/>
              <a:t>DC </a:t>
            </a:r>
            <a:r>
              <a:rPr lang="ru-RU" sz="1050" dirty="0"/>
              <a:t>конвертер постоянного тока 24/12В с розеткой</a:t>
            </a:r>
          </a:p>
          <a:p>
            <a:pPr lvl="0"/>
            <a:r>
              <a:rPr lang="ru-RU" sz="1050" dirty="0"/>
              <a:t>Вторая розетка (дополнительная ) в кабине на 12В</a:t>
            </a:r>
          </a:p>
          <a:p>
            <a:pPr lvl="0"/>
            <a:r>
              <a:rPr lang="ru-RU" sz="1050" dirty="0"/>
              <a:t>Центральная система смазки </a:t>
            </a:r>
            <a:endParaRPr lang="en-US" sz="1050" dirty="0" smtClean="0"/>
          </a:p>
          <a:p>
            <a:pPr lvl="0"/>
            <a:r>
              <a:rPr lang="ru-RU" sz="1050" dirty="0" smtClean="0"/>
              <a:t>Кресло </a:t>
            </a:r>
            <a:r>
              <a:rPr lang="ru-RU" sz="1050" dirty="0"/>
              <a:t>ученика</a:t>
            </a:r>
          </a:p>
          <a:p>
            <a:pPr lvl="0"/>
            <a:r>
              <a:rPr lang="ru-RU" sz="1050" dirty="0"/>
              <a:t>Двигатель мин. Евро стандарт </a:t>
            </a:r>
            <a:r>
              <a:rPr lang="en-US" sz="1050" dirty="0"/>
              <a:t>IIIA</a:t>
            </a:r>
            <a:r>
              <a:rPr lang="ru-RU" sz="1050" dirty="0"/>
              <a:t>/</a:t>
            </a:r>
            <a:r>
              <a:rPr lang="en-US" sz="1050" dirty="0"/>
              <a:t>EPA Tier</a:t>
            </a:r>
            <a:r>
              <a:rPr lang="ru-RU" sz="1050" dirty="0"/>
              <a:t> 3</a:t>
            </a:r>
          </a:p>
          <a:p>
            <a:pPr lvl="0"/>
            <a:r>
              <a:rPr lang="ru-RU" sz="1050" dirty="0"/>
              <a:t>Вентилятор охлаждения в кабине (для водителя)</a:t>
            </a:r>
          </a:p>
          <a:p>
            <a:pPr lvl="0"/>
            <a:r>
              <a:rPr lang="ru-RU" sz="1050" dirty="0"/>
              <a:t>Лампа для чтения</a:t>
            </a:r>
          </a:p>
          <a:p>
            <a:pPr lvl="0"/>
            <a:r>
              <a:rPr lang="ru-RU" sz="1050" dirty="0"/>
              <a:t>Кронштейн для установки </a:t>
            </a:r>
            <a:r>
              <a:rPr lang="en-US" sz="1050" dirty="0"/>
              <a:t>PC</a:t>
            </a:r>
            <a:endParaRPr lang="ru-RU" sz="1050" dirty="0"/>
          </a:p>
          <a:p>
            <a:pPr lvl="0"/>
            <a:r>
              <a:rPr lang="ru-RU" sz="1050" dirty="0"/>
              <a:t>Система мониторинга давления в шинах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0600" y="5410200"/>
            <a:ext cx="2162175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3800" y="5410200"/>
            <a:ext cx="1609725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0" y="6886575"/>
            <a:ext cx="2076450" cy="1419225"/>
          </a:xfrm>
          <a:prstGeom prst="rect">
            <a:avLst/>
          </a:prstGeom>
          <a:noFill/>
          <a:ln w="9525">
            <a:solidFill>
              <a:srgbClr val="BFBFB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10075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435</Words>
  <Application>Microsoft Office PowerPoint</Application>
  <PresentationFormat>Экран (4:3)</PresentationFormat>
  <Paragraphs>57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Dmitri Rodionov</dc:creator>
  <cp:lastModifiedBy>Dmitri Rodionov</cp:lastModifiedBy>
  <cp:revision>40</cp:revision>
  <dcterms:created xsi:type="dcterms:W3CDTF">2024-04-02T04:57:08Z</dcterms:created>
  <dcterms:modified xsi:type="dcterms:W3CDTF">2024-04-24T09:03:42Z</dcterms:modified>
</cp:coreProperties>
</file>