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94660"/>
  </p:normalViewPr>
  <p:slideViewPr>
    <p:cSldViewPr>
      <p:cViewPr>
        <p:scale>
          <a:sx n="125" d="100"/>
          <a:sy n="125" d="100"/>
        </p:scale>
        <p:origin x="-2532" y="11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388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25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00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209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17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4217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95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80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21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332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578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4086-C4DD-4F0A-BE59-A7A1771986EC}" type="datetimeFigureOut">
              <a:rPr lang="ru-RU" smtClean="0"/>
              <a:t>24.04.2024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BB8D5-8274-4526-8DB3-16783401D42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12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6177" y="-4028"/>
            <a:ext cx="4711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i="1" dirty="0" smtClean="0"/>
              <a:t>Предлагаем Вашему вниманию</a:t>
            </a:r>
            <a:r>
              <a:rPr lang="en-US" sz="1600" b="1" i="1" dirty="0" smtClean="0"/>
              <a:t> </a:t>
            </a:r>
            <a:r>
              <a:rPr lang="ru-RU" sz="1600" b="1" i="1" dirty="0" smtClean="0"/>
              <a:t>Седельный тягач</a:t>
            </a:r>
            <a:endParaRPr lang="en-US" sz="1600" b="1" i="1" dirty="0" smtClean="0"/>
          </a:p>
          <a:p>
            <a:pPr algn="ctr"/>
            <a:r>
              <a:rPr lang="it-IT" sz="1600" b="1" i="1" dirty="0"/>
              <a:t>MAN TGX</a:t>
            </a:r>
            <a:endParaRPr lang="ru-RU" sz="1600" b="1" i="1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406400" y="2743200"/>
            <a:ext cx="622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VIN </a:t>
            </a:r>
            <a:r>
              <a:rPr lang="ru-RU" sz="1200" dirty="0" smtClean="0"/>
              <a:t>номер: </a:t>
            </a:r>
            <a:r>
              <a:rPr lang="en-US" sz="1200" dirty="0" smtClean="0"/>
              <a:t> </a:t>
            </a:r>
            <a:r>
              <a:rPr lang="en-US" sz="1200" dirty="0"/>
              <a:t>WMA06KZZ1NP174849</a:t>
            </a:r>
            <a:endParaRPr lang="ru-RU" sz="1200" dirty="0" smtClean="0"/>
          </a:p>
          <a:p>
            <a:r>
              <a:rPr lang="ru-RU" sz="1200" dirty="0" smtClean="0"/>
              <a:t>Год производства машины 2021,  ФРГ.</a:t>
            </a:r>
          </a:p>
          <a:p>
            <a:r>
              <a:rPr lang="ru-RU" sz="1200" dirty="0" smtClean="0"/>
              <a:t>Дата покупки 03.09.2021. Пробег – 18</a:t>
            </a:r>
            <a:r>
              <a:rPr lang="en-US" sz="1200" dirty="0" smtClean="0"/>
              <a:t> </a:t>
            </a:r>
            <a:r>
              <a:rPr lang="ru-RU" sz="1200" dirty="0" smtClean="0"/>
              <a:t>257</a:t>
            </a:r>
            <a:r>
              <a:rPr lang="en-US" sz="1200" dirty="0" smtClean="0"/>
              <a:t> </a:t>
            </a:r>
            <a:r>
              <a:rPr lang="ru-RU" sz="1200" dirty="0" smtClean="0"/>
              <a:t>км</a:t>
            </a:r>
          </a:p>
          <a:p>
            <a:r>
              <a:rPr lang="ru-RU" sz="1200" dirty="0" smtClean="0"/>
              <a:t>ТО в полном объёме по регламенту производителя. Обслуживание ООО «МАН трак</a:t>
            </a:r>
            <a:r>
              <a:rPr lang="en-US" sz="1200" dirty="0" smtClean="0"/>
              <a:t>&amp;</a:t>
            </a:r>
            <a:r>
              <a:rPr lang="ru-RU" sz="1200" dirty="0" smtClean="0"/>
              <a:t>бас»</a:t>
            </a:r>
          </a:p>
          <a:p>
            <a:r>
              <a:rPr lang="ru-RU" sz="1200" dirty="0" smtClean="0"/>
              <a:t>Последнее </a:t>
            </a:r>
            <a:r>
              <a:rPr lang="ru-RU" sz="1200" dirty="0"/>
              <a:t>обслуживание: </a:t>
            </a:r>
            <a:r>
              <a:rPr lang="ru-RU" sz="1200" dirty="0" smtClean="0"/>
              <a:t>ТО 30.03.2022</a:t>
            </a:r>
          </a:p>
          <a:p>
            <a:r>
              <a:rPr lang="ru-RU" sz="1200" dirty="0" smtClean="0"/>
              <a:t>Действующий талон ГТО и страховка. 1 собственник по ПТС. </a:t>
            </a:r>
          </a:p>
          <a:p>
            <a:r>
              <a:rPr lang="ru-RU" sz="1200" dirty="0" smtClean="0"/>
              <a:t>Состояние идеальное, близкое к состоянию новой машины.</a:t>
            </a:r>
          </a:p>
          <a:p>
            <a:r>
              <a:rPr lang="ru-RU" sz="1200" dirty="0" smtClean="0"/>
              <a:t>ПСМ электронный. Машина готова к продаже.</a:t>
            </a:r>
            <a:endParaRPr lang="ru-RU" sz="1200" dirty="0"/>
          </a:p>
          <a:p>
            <a:r>
              <a:rPr lang="ru-RU" sz="1200" b="1" dirty="0" smtClean="0"/>
              <a:t>Стоимость 12,246,667 </a:t>
            </a:r>
            <a:r>
              <a:rPr lang="ru-RU" sz="1200" b="1" dirty="0" err="1" smtClean="0"/>
              <a:t>Руб</a:t>
            </a:r>
            <a:r>
              <a:rPr lang="ru-RU" sz="1200" b="1" dirty="0" smtClean="0"/>
              <a:t> без НДС. (14 696 000,40 итоговая стоимость с НДС)</a:t>
            </a:r>
          </a:p>
          <a:p>
            <a:endParaRPr lang="ru-RU" sz="1200" b="1" dirty="0"/>
          </a:p>
          <a:p>
            <a:r>
              <a:rPr lang="ru-RU" sz="1200" b="1" dirty="0" smtClean="0"/>
              <a:t>Характеристики Оборудования: </a:t>
            </a:r>
          </a:p>
          <a:p>
            <a:endParaRPr lang="ru-RU" sz="1200" b="1" dirty="0" smtClean="0"/>
          </a:p>
          <a:p>
            <a:r>
              <a:rPr lang="ru-RU" sz="1200" dirty="0"/>
              <a:t>Линейка продукции </a:t>
            </a:r>
            <a:r>
              <a:rPr lang="ru-RU" sz="1200" dirty="0" smtClean="0"/>
              <a:t>		            </a:t>
            </a:r>
            <a:r>
              <a:rPr lang="ru-RU" sz="1200" dirty="0" err="1" smtClean="0"/>
              <a:t>The</a:t>
            </a:r>
            <a:r>
              <a:rPr lang="ru-RU" sz="1200" dirty="0" smtClean="0"/>
              <a:t> </a:t>
            </a:r>
            <a:r>
              <a:rPr lang="ru-RU" sz="1200" dirty="0" err="1"/>
              <a:t>new</a:t>
            </a:r>
            <a:r>
              <a:rPr lang="ru-RU" sz="1200" dirty="0"/>
              <a:t> MAN </a:t>
            </a:r>
            <a:r>
              <a:rPr lang="ru-RU" sz="1200" dirty="0" err="1"/>
              <a:t>Truck</a:t>
            </a:r>
            <a:r>
              <a:rPr lang="ru-RU" sz="1200" dirty="0"/>
              <a:t> </a:t>
            </a:r>
            <a:r>
              <a:rPr lang="ru-RU" sz="1200" dirty="0" err="1"/>
              <a:t>Generation</a:t>
            </a:r>
            <a:r>
              <a:rPr lang="ru-RU" sz="1200" dirty="0"/>
              <a:t>  	</a:t>
            </a:r>
          </a:p>
          <a:p>
            <a:r>
              <a:rPr lang="ru-RU" sz="1200" dirty="0"/>
              <a:t>Описание варианта		            TGX 18.400 4x2 BL SA		</a:t>
            </a:r>
          </a:p>
          <a:p>
            <a:r>
              <a:rPr lang="ru-RU" sz="1200" dirty="0"/>
              <a:t>Код MAN			            </a:t>
            </a:r>
            <a:r>
              <a:rPr lang="ru-RU" sz="1200" dirty="0" smtClean="0"/>
              <a:t>NEHQWMCO</a:t>
            </a:r>
            <a:r>
              <a:rPr lang="ru-RU" sz="1200" dirty="0"/>
              <a:t>		</a:t>
            </a:r>
          </a:p>
          <a:p>
            <a:r>
              <a:rPr lang="ru-RU" sz="1200" dirty="0"/>
              <a:t>Норма токсичности		            </a:t>
            </a:r>
            <a:r>
              <a:rPr lang="ru-RU" sz="1200" dirty="0" err="1"/>
              <a:t>Euro</a:t>
            </a:r>
            <a:r>
              <a:rPr lang="ru-RU" sz="1200" dirty="0"/>
              <a:t> 5			</a:t>
            </a:r>
          </a:p>
          <a:p>
            <a:r>
              <a:rPr lang="ru-RU" sz="1200" dirty="0"/>
              <a:t>Мощность двигателя		            294 кВт (400л.с</a:t>
            </a:r>
            <a:r>
              <a:rPr lang="ru-RU" sz="1200" dirty="0" smtClean="0"/>
              <a:t>.)</a:t>
            </a:r>
            <a:r>
              <a:rPr lang="ru-RU" sz="1200" dirty="0"/>
              <a:t>		</a:t>
            </a:r>
          </a:p>
          <a:p>
            <a:r>
              <a:rPr lang="ru-RU" sz="1200" dirty="0"/>
              <a:t>Мощность автомобиля	      	            Вид автомобиля: седельный тягач </a:t>
            </a:r>
            <a:r>
              <a:rPr lang="ru-RU" sz="1200" dirty="0" smtClean="0"/>
              <a:t>(</a:t>
            </a:r>
            <a:r>
              <a:rPr lang="ru-RU" sz="1200" dirty="0"/>
              <a:t>	</a:t>
            </a:r>
          </a:p>
          <a:p>
            <a:r>
              <a:rPr lang="ru-RU" sz="1200" dirty="0"/>
              <a:t>Кабина		                                      </a:t>
            </a:r>
            <a:r>
              <a:rPr lang="ru-RU" sz="1200" dirty="0" smtClean="0"/>
              <a:t>Кабина </a:t>
            </a:r>
            <a:r>
              <a:rPr lang="ru-RU" sz="1200" dirty="0"/>
              <a:t>GM: очень </a:t>
            </a:r>
            <a:r>
              <a:rPr lang="ru-RU" sz="1200" dirty="0" smtClean="0"/>
              <a:t>просторная</a:t>
            </a:r>
            <a:r>
              <a:rPr lang="ru-RU" sz="1200" dirty="0"/>
              <a:t>	</a:t>
            </a:r>
          </a:p>
          <a:p>
            <a:r>
              <a:rPr lang="ru-RU" sz="1200" dirty="0"/>
              <a:t>Основная колесная база	            	            3600 </a:t>
            </a:r>
            <a:r>
              <a:rPr lang="ru-RU" sz="1200" dirty="0" err="1"/>
              <a:t>mm</a:t>
            </a:r>
            <a:r>
              <a:rPr lang="ru-RU" sz="1200" dirty="0"/>
              <a:t>		</a:t>
            </a:r>
          </a:p>
          <a:p>
            <a:r>
              <a:rPr lang="ru-RU" sz="1200" dirty="0" smtClean="0"/>
              <a:t>Свес </a:t>
            </a:r>
            <a:r>
              <a:rPr lang="ru-RU" sz="1200" dirty="0"/>
              <a:t>автомобиля		            800 </a:t>
            </a:r>
            <a:r>
              <a:rPr lang="ru-RU" sz="1200" dirty="0" err="1" smtClean="0"/>
              <a:t>mm</a:t>
            </a:r>
            <a:endParaRPr lang="ru-RU" sz="1200" dirty="0" smtClean="0"/>
          </a:p>
          <a:p>
            <a:r>
              <a:rPr lang="ru-RU" sz="1200" dirty="0" smtClean="0"/>
              <a:t>                                      Национальный </a:t>
            </a:r>
            <a:r>
              <a:rPr lang="ru-RU" sz="1200" dirty="0"/>
              <a:t>допуск	</a:t>
            </a:r>
            <a:r>
              <a:rPr lang="ru-RU" sz="1200" dirty="0" smtClean="0"/>
              <a:t>          Техническая </a:t>
            </a:r>
            <a:r>
              <a:rPr lang="ru-RU" sz="1200" dirty="0"/>
              <a:t>нагрузка				</a:t>
            </a:r>
          </a:p>
          <a:p>
            <a:r>
              <a:rPr lang="ru-RU" sz="1200" dirty="0"/>
              <a:t>Полная масса		</a:t>
            </a:r>
            <a:r>
              <a:rPr lang="ru-RU" sz="1200" dirty="0" smtClean="0"/>
              <a:t>18 </a:t>
            </a:r>
            <a:r>
              <a:rPr lang="ru-RU" sz="1200" dirty="0"/>
              <a:t>000 </a:t>
            </a:r>
            <a:r>
              <a:rPr lang="ru-RU" sz="1200" dirty="0" err="1"/>
              <a:t>kg</a:t>
            </a:r>
            <a:r>
              <a:rPr lang="ru-RU" sz="1200" dirty="0"/>
              <a:t>			19 000 </a:t>
            </a:r>
            <a:r>
              <a:rPr lang="ru-RU" sz="1200" dirty="0" err="1"/>
              <a:t>kg</a:t>
            </a:r>
            <a:r>
              <a:rPr lang="ru-RU" sz="1200" dirty="0"/>
              <a:t>	</a:t>
            </a:r>
          </a:p>
          <a:p>
            <a:r>
              <a:rPr lang="ru-RU" sz="1200" dirty="0"/>
              <a:t>Передняя ось		</a:t>
            </a:r>
            <a:r>
              <a:rPr lang="ru-RU" sz="1200" dirty="0" smtClean="0"/>
              <a:t>7 </a:t>
            </a:r>
            <a:r>
              <a:rPr lang="ru-RU" sz="1200" dirty="0"/>
              <a:t>500 </a:t>
            </a:r>
            <a:r>
              <a:rPr lang="ru-RU" sz="1200" dirty="0" err="1"/>
              <a:t>kg</a:t>
            </a:r>
            <a:r>
              <a:rPr lang="ru-RU" sz="1200" dirty="0"/>
              <a:t>			</a:t>
            </a:r>
            <a:r>
              <a:rPr lang="ru-RU" sz="1200" dirty="0" smtClean="0"/>
              <a:t> 7 </a:t>
            </a:r>
            <a:r>
              <a:rPr lang="ru-RU" sz="1200" dirty="0"/>
              <a:t>500 </a:t>
            </a:r>
            <a:r>
              <a:rPr lang="ru-RU" sz="1200" dirty="0" err="1"/>
              <a:t>kg</a:t>
            </a:r>
            <a:r>
              <a:rPr lang="ru-RU" sz="1200" dirty="0"/>
              <a:t>	</a:t>
            </a:r>
          </a:p>
          <a:p>
            <a:r>
              <a:rPr lang="ru-RU" sz="1200" dirty="0"/>
              <a:t>Задняя ось		</a:t>
            </a:r>
            <a:r>
              <a:rPr lang="ru-RU" sz="1200" dirty="0" smtClean="0"/>
              <a:t>11 </a:t>
            </a:r>
            <a:r>
              <a:rPr lang="ru-RU" sz="1200" dirty="0"/>
              <a:t>500 </a:t>
            </a:r>
            <a:r>
              <a:rPr lang="ru-RU" sz="1200" dirty="0" err="1"/>
              <a:t>kg</a:t>
            </a:r>
            <a:r>
              <a:rPr lang="ru-RU" sz="1200" dirty="0"/>
              <a:t>			13 000 </a:t>
            </a:r>
            <a:r>
              <a:rPr lang="ru-RU" sz="1200" dirty="0" err="1"/>
              <a:t>kg</a:t>
            </a:r>
            <a:r>
              <a:rPr lang="ru-RU" sz="1200" dirty="0"/>
              <a:t>	</a:t>
            </a:r>
          </a:p>
          <a:p>
            <a:r>
              <a:rPr lang="ru-RU" sz="1200" dirty="0" smtClean="0"/>
              <a:t>					</a:t>
            </a:r>
          </a:p>
          <a:p>
            <a:r>
              <a:rPr lang="ru-RU" sz="1200" dirty="0"/>
              <a:t>		</a:t>
            </a:r>
          </a:p>
          <a:p>
            <a:endParaRPr lang="ru-RU" sz="1200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2563498" cy="192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0" y="685800"/>
            <a:ext cx="2083256" cy="194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305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.kobus\Downloads\ilovepdf_pages-to-jpg\Договор купли-продажи автотранспортных средств №121 005 021 LV SPB (1)_page-000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69375"/>
            <a:ext cx="6400800" cy="9046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122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57200" y="152400"/>
            <a:ext cx="605155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Список Дополнительных опций:</a:t>
            </a:r>
          </a:p>
          <a:p>
            <a:endParaRPr lang="ru-RU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/>
              <a:t>Место водителя		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Многофункциональное </a:t>
            </a:r>
            <a:r>
              <a:rPr lang="ru-RU" sz="1200" dirty="0"/>
              <a:t>рулевое колесо с регулировкой высоты и наклона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Рулевое </a:t>
            </a:r>
            <a:r>
              <a:rPr lang="ru-RU" sz="1200" dirty="0"/>
              <a:t>колесо с положением парковки		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Блокировка </a:t>
            </a:r>
            <a:r>
              <a:rPr lang="ru-RU" sz="1200" dirty="0"/>
              <a:t>рулевого колеса		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Панель </a:t>
            </a:r>
            <a:r>
              <a:rPr lang="ru-RU" sz="1200" dirty="0"/>
              <a:t>приборов </a:t>
            </a:r>
            <a:r>
              <a:rPr lang="ru-RU" sz="1200" dirty="0" err="1"/>
              <a:t>Basic</a:t>
            </a:r>
            <a:r>
              <a:rPr lang="ru-RU" sz="1200" dirty="0"/>
              <a:t>, км/ч			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Цифровой </a:t>
            </a:r>
            <a:r>
              <a:rPr lang="ru-RU" sz="1200" dirty="0" err="1"/>
              <a:t>тахограф</a:t>
            </a:r>
            <a:r>
              <a:rPr lang="ru-RU" sz="1200" dirty="0"/>
              <a:t> согласно DSRC, </a:t>
            </a:r>
            <a:r>
              <a:rPr lang="ru-RU" sz="1200" dirty="0" smtClean="0"/>
              <a:t>MAN			</a:t>
            </a: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Калибровка </a:t>
            </a:r>
            <a:r>
              <a:rPr lang="ru-RU" sz="1200" dirty="0" err="1"/>
              <a:t>тахографа</a:t>
            </a:r>
            <a:r>
              <a:rPr lang="ru-RU" sz="1200" dirty="0"/>
              <a:t>				</a:t>
            </a:r>
            <a:r>
              <a:rPr lang="ru-RU" sz="1200" dirty="0" smtClean="0"/>
              <a:t>	</a:t>
            </a: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2 розетки в средней части кабины, 12 и 24 В		</a:t>
            </a:r>
            <a:endParaRPr lang="ru-RU" sz="12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Вещевое </a:t>
            </a:r>
            <a:r>
              <a:rPr lang="ru-RU" sz="1200" dirty="0"/>
              <a:t>отделение, открытое, с двумя гнездами USB, 5 B, только зарядка </a:t>
            </a:r>
            <a:r>
              <a:rPr lang="ru-RU" sz="1200" dirty="0" smtClean="0"/>
              <a:t>справа  </a:t>
            </a:r>
            <a:r>
              <a:rPr lang="ru-RU" sz="1200" dirty="0"/>
              <a:t>от панели управления кондиционером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Полка </a:t>
            </a:r>
            <a:r>
              <a:rPr lang="ru-RU" sz="1200" dirty="0"/>
              <a:t>под дисплеем системы </a:t>
            </a:r>
            <a:r>
              <a:rPr lang="ru-RU" sz="1200" dirty="0" err="1"/>
              <a:t>Infotainment</a:t>
            </a:r>
            <a:r>
              <a:rPr lang="ru-RU" sz="1200" dirty="0"/>
              <a:t>	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Съемная </a:t>
            </a:r>
            <a:r>
              <a:rPr lang="ru-RU" sz="1200" dirty="0"/>
              <a:t>пепельница в средней части приборной панели   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Прикуриватель</a:t>
            </a:r>
            <a:r>
              <a:rPr lang="ru-RU" sz="1200" dirty="0"/>
              <a:t>			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Подготовка </a:t>
            </a:r>
            <a:r>
              <a:rPr lang="ru-RU" sz="1200" dirty="0"/>
              <a:t>под радиостанцию с CB-антенной на крыше кабины	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4 </a:t>
            </a:r>
            <a:r>
              <a:rPr lang="ru-RU" sz="1200" dirty="0"/>
              <a:t>отдельных отсека DIN, спереди в выступе крыши	</a:t>
            </a:r>
          </a:p>
          <a:p>
            <a:r>
              <a:rPr lang="ru-RU" sz="1200" dirty="0"/>
              <a:t>Системы помощи водителю			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Электронная </a:t>
            </a:r>
            <a:r>
              <a:rPr lang="ru-RU" sz="1200" dirty="0"/>
              <a:t>система устойчивости (ESP)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err="1" smtClean="0"/>
              <a:t>Антипробуксовочная</a:t>
            </a:r>
            <a:r>
              <a:rPr lang="ru-RU" sz="1200" dirty="0" smtClean="0"/>
              <a:t> </a:t>
            </a:r>
            <a:r>
              <a:rPr lang="ru-RU" sz="1200" dirty="0"/>
              <a:t>система (АПС)	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Круиз-контроль</a:t>
            </a:r>
            <a:r>
              <a:rPr lang="ru-RU" sz="1200" dirty="0"/>
              <a:t>		</a:t>
            </a:r>
          </a:p>
          <a:p>
            <a:r>
              <a:rPr lang="ru-RU" sz="1200" dirty="0" err="1"/>
              <a:t>Infotainment</a:t>
            </a:r>
            <a:r>
              <a:rPr lang="ru-RU" sz="1200" dirty="0"/>
              <a:t> (средства связи, управления информацией, ее накопление и воспроизведение – радио и др.)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Мультимедийная </a:t>
            </a:r>
            <a:r>
              <a:rPr lang="ru-RU" sz="1200" dirty="0"/>
              <a:t>система MAN, 7 дюймов	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Система </a:t>
            </a:r>
            <a:r>
              <a:rPr lang="ru-RU" sz="1200" dirty="0"/>
              <a:t>динамиков MAN					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Без </a:t>
            </a:r>
            <a:r>
              <a:rPr lang="ru-RU" sz="1200" dirty="0"/>
              <a:t>навигационной карты				</a:t>
            </a:r>
            <a:endParaRPr lang="ru-RU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Система </a:t>
            </a:r>
            <a:r>
              <a:rPr lang="ru-RU" sz="1200" dirty="0"/>
              <a:t>экстренных вызовов (ЭРА-ГЛОНАСС)			</a:t>
            </a:r>
          </a:p>
          <a:p>
            <a:endParaRPr lang="ru-RU" sz="12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6787" y="5982195"/>
            <a:ext cx="5032375" cy="1906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00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.kobus\Downloads\ilovepdf_pages-to-jpg\Договор купли-продажи автотранспортных средств №121 005 021 LV SPB (1)_page-0001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35000" y="838200"/>
            <a:ext cx="5143500" cy="374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09600" y="203727"/>
            <a:ext cx="31845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Подробные Характеристики :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685122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.kobus\Downloads\ilovepdf_pages-to-jpg\Договор купли-продажи автотранспортных средств №121 005 021 LV SPB (1)_page-00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76200"/>
            <a:ext cx="6324600" cy="893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807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.kobus\Downloads\ilovepdf_pages-to-jpg\Договор купли-продажи автотранспортных средств №121 005 021 LV SPB (1)_page-00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-1"/>
            <a:ext cx="6345071" cy="896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691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.kobus\Downloads\ilovepdf_pages-to-jpg\Договор купли-продажи автотранспортных средств №121 005 021 LV SPB (1)_page-00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6797" y="76321"/>
            <a:ext cx="6400800" cy="9046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8100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.kobus\Downloads\ilovepdf_pages-to-jpg\Договор купли-продажи автотранспортных средств №121 005 021 LV SPB (1)_page-000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896" y="127378"/>
            <a:ext cx="6362259" cy="899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432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.kobus\Downloads\ilovepdf_pages-to-jpg\Договор купли-продажи автотранспортных средств №121 005 021 LV SPB (1)_page-00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22746"/>
            <a:ext cx="6411348" cy="9060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4019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.kobus\Downloads\ilovepdf_pages-to-jpg\Договор купли-продажи автотранспортных средств №121 005 021 LV SPB (1)_page-000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6416177" cy="906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76332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1744</TotalTime>
  <Words>105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Dmitri Rodionov</dc:creator>
  <cp:lastModifiedBy>Dmitri Rodionov</cp:lastModifiedBy>
  <cp:revision>63</cp:revision>
  <dcterms:created xsi:type="dcterms:W3CDTF">2024-04-02T04:57:08Z</dcterms:created>
  <dcterms:modified xsi:type="dcterms:W3CDTF">2024-04-24T09:05:49Z</dcterms:modified>
</cp:coreProperties>
</file>