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6510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9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0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52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6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6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0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8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9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99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88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7EFF926-A6AA-4258-9430-81755C5FF57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A02B92B-52D9-4B00-926D-A50FE6B46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24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6AB74D-3E26-1823-A609-FC6A36528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Фреза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Wirtgen W205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B61B93-D81C-E3DA-D6E7-79594CC29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ООО «</a:t>
            </a:r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РусАгроСтрой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 7726751962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КПП 770601001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4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30260F-6099-4DB4-200C-4ED35D023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938" y="5240867"/>
            <a:ext cx="9418320" cy="169164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Фреза дорожная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Wirtgen W205 – 2020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84A61C-C25F-7800-A0A8-64E1609DF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938" y="1270000"/>
            <a:ext cx="4690533" cy="35179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D64E124-C205-E011-3E82-601C606AD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805" y="1270000"/>
            <a:ext cx="4690533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2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70D2B19-B4C7-BB7A-0C5D-E67D5AFEF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92782"/>
              </p:ext>
            </p:extLst>
          </p:nvPr>
        </p:nvGraphicFramePr>
        <p:xfrm>
          <a:off x="2660119" y="1327530"/>
          <a:ext cx="5934075" cy="40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720">
                  <a:extLst>
                    <a:ext uri="{9D8B030D-6E8A-4147-A177-3AD203B41FA5}">
                      <a16:colId xmlns:a16="http://schemas.microsoft.com/office/drawing/2014/main" val="704332033"/>
                    </a:ext>
                  </a:extLst>
                </a:gridCol>
                <a:gridCol w="2967355">
                  <a:extLst>
                    <a:ext uri="{9D8B030D-6E8A-4147-A177-3AD203B41FA5}">
                      <a16:colId xmlns:a16="http://schemas.microsoft.com/office/drawing/2014/main" val="142765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- наименование (тип ТС):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Wirtgen W20</a:t>
                      </a:r>
                      <a:r>
                        <a:rPr lang="en-US" sz="1400">
                          <a:effectLst/>
                        </a:rPr>
                        <a:t>5</a:t>
                      </a:r>
                      <a:r>
                        <a:rPr lang="ru-RU" sz="1400">
                          <a:effectLst/>
                        </a:rPr>
                        <a:t> фреза дорожная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896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категория ТС: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Самоходная машина гусеничная;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746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год изготовления ТС: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20</a:t>
                      </a:r>
                      <a:r>
                        <a:rPr lang="en-US" sz="1400">
                          <a:effectLst/>
                        </a:rPr>
                        <a:t>20</a:t>
                      </a:r>
                      <a:r>
                        <a:rPr lang="ru-RU" sz="1400">
                          <a:effectLst/>
                        </a:rPr>
                        <a:t>г.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929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страна-производитель: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Китай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8698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организация производитель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Wirtgen (China) Machinery Co., Ltd.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8725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серийный номер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25200366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0531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цвет кузова (кабины, прицепа):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Белый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495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количество часов работы: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2144</a:t>
                      </a:r>
                      <a:r>
                        <a:rPr lang="ru-RU" sz="1400">
                          <a:effectLst/>
                        </a:rPr>
                        <a:t> м/ч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515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вес	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30100 кг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5528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максимальная скорость движения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5 км/ч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8214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тип двигателя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дизельный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1785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модель двигателя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QSX-15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5365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номер двигателя</a:t>
                      </a:r>
                      <a:r>
                        <a:rPr lang="en-US" sz="1400">
                          <a:effectLst/>
                        </a:rPr>
                        <a:t> Камменс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80256210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862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- длина	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12975 мм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8007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292C7A9-7CD7-5F9C-AFDB-986186A3C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56013"/>
              </p:ext>
            </p:extLst>
          </p:nvPr>
        </p:nvGraphicFramePr>
        <p:xfrm>
          <a:off x="2660119" y="5381370"/>
          <a:ext cx="5934075" cy="450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720">
                  <a:extLst>
                    <a:ext uri="{9D8B030D-6E8A-4147-A177-3AD203B41FA5}">
                      <a16:colId xmlns:a16="http://schemas.microsoft.com/office/drawing/2014/main" val="3791021759"/>
                    </a:ext>
                  </a:extLst>
                </a:gridCol>
                <a:gridCol w="2967355">
                  <a:extLst>
                    <a:ext uri="{9D8B030D-6E8A-4147-A177-3AD203B41FA5}">
                      <a16:colId xmlns:a16="http://schemas.microsoft.com/office/drawing/2014/main" val="14344245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- ширина	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</a:rPr>
                        <a:t>2500 мм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06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- высота	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3950 мм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69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4B1F075-A108-4AD6-A4C4-B74E9A8D431A}"/>
              </a:ext>
            </a:extLst>
          </p:cNvPr>
          <p:cNvSpPr txBox="1"/>
          <p:nvPr/>
        </p:nvSpPr>
        <p:spPr>
          <a:xfrm>
            <a:off x="2660119" y="677005"/>
            <a:ext cx="748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Характеристики:</a:t>
            </a:r>
          </a:p>
        </p:txBody>
      </p:sp>
    </p:spTree>
    <p:extLst>
      <p:ext uri="{BB962C8B-B14F-4D97-AF65-F5344CB8AC3E}">
        <p14:creationId xmlns:p14="http://schemas.microsoft.com/office/powerpoint/2010/main" val="37213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DD90B6-B6B3-7DAB-36DB-1D5FBD57D03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691FB7-00F3-E6F7-AD1B-3B1E75171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8666" y="1134535"/>
            <a:ext cx="9982200" cy="3251200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Стоимость самоходной машины составляет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46 000 000,00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(сорок шесть миллионов рублей) 00 копеек с учетом НДС. В стоимость так же включена доставка вышеуказанной техники.</a:t>
            </a: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Аванс не менее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50%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 стоимости самоходной машины, что составляет не менее 23 000 000,00 (двадцать три миллиона рублей) 00 копеек с НДС.</a:t>
            </a: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настоящий момент самоходная машина находится в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Китае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Ориентировочный срок поставки техники составляет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 рабочих дней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момента получения аванса.</a:t>
            </a:r>
          </a:p>
          <a:p>
            <a:pPr indent="449580"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получена после прохождения таможни.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0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16A4DF-3D44-75A2-2595-63A2D3FF2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24" y="427565"/>
            <a:ext cx="4246443" cy="178223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0E9B2C0-DD41-A30D-6BFA-866AB3780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6"/>
          <a:stretch/>
        </p:blipFill>
        <p:spPr>
          <a:xfrm>
            <a:off x="6959599" y="427565"/>
            <a:ext cx="3572933" cy="229870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B2C171C-CC10-E2D8-2DD6-7BA2B9937D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599" y="3429000"/>
            <a:ext cx="3572933" cy="247226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F353E9F-2930-309C-FF24-91B551214D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23" y="3090333"/>
            <a:ext cx="4246443" cy="282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1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871706-B68E-4AC4-D752-2BA88AE34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99" y="641088"/>
            <a:ext cx="3330221" cy="249766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560EAE6-5D09-936B-80B5-54A113750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38" y="2980268"/>
            <a:ext cx="2571750" cy="3429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B2BF60F-FB81-71C6-5122-76333F3C3F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442" y="686991"/>
            <a:ext cx="3315759" cy="248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27145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71</TotalTime>
  <Words>215</Words>
  <Application>Microsoft Office PowerPoint</Application>
  <PresentationFormat>Широкоэкранный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Schoolbook</vt:lpstr>
      <vt:lpstr>Times New Roman</vt:lpstr>
      <vt:lpstr>Wingdings 2</vt:lpstr>
      <vt:lpstr>Вид</vt:lpstr>
      <vt:lpstr>Фреза Wirtgen W205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erinaanna2002@gmail.com</dc:creator>
  <cp:lastModifiedBy>erinaanna2002@gmail.com</cp:lastModifiedBy>
  <cp:revision>1</cp:revision>
  <dcterms:created xsi:type="dcterms:W3CDTF">2025-01-27T08:27:46Z</dcterms:created>
  <dcterms:modified xsi:type="dcterms:W3CDTF">2025-01-27T09:38:55Z</dcterms:modified>
</cp:coreProperties>
</file>