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7EFF926-A6AA-4258-9430-81755C5FF57F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EA02B92B-52D9-4B00-926D-A50FE6B466D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165106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F926-A6AA-4258-9430-81755C5FF57F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B92B-52D9-4B00-926D-A50FE6B46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09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F926-A6AA-4258-9430-81755C5FF57F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B92B-52D9-4B00-926D-A50FE6B46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00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F926-A6AA-4258-9430-81755C5FF57F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B92B-52D9-4B00-926D-A50FE6B46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525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F926-A6AA-4258-9430-81755C5FF57F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B92B-52D9-4B00-926D-A50FE6B466D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6803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F926-A6AA-4258-9430-81755C5FF57F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B92B-52D9-4B00-926D-A50FE6B46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265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F926-A6AA-4258-9430-81755C5FF57F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B92B-52D9-4B00-926D-A50FE6B46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604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F926-A6AA-4258-9430-81755C5FF57F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B92B-52D9-4B00-926D-A50FE6B46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89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F926-A6AA-4258-9430-81755C5FF57F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B92B-52D9-4B00-926D-A50FE6B46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699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F926-A6AA-4258-9430-81755C5FF57F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B92B-52D9-4B00-926D-A50FE6B46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99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FF926-A6AA-4258-9430-81755C5FF57F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2B92B-52D9-4B00-926D-A50FE6B46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885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7EFF926-A6AA-4258-9430-81755C5FF57F}" type="datetimeFigureOut">
              <a:rPr lang="ru-RU" smtClean="0"/>
              <a:t>27.01.2025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EA02B92B-52D9-4B00-926D-A50FE6B466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24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6AB74D-3E26-1823-A609-FC6A365284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Фреза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Wirtgen W205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DB61B93-D81C-E3DA-D6E7-79594CC29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Продавец ООО «</a:t>
            </a:r>
            <a:r>
              <a:rPr lang="ru-RU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РусАгроСтрой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ИНН 7726751962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КПП 770601001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4745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930260F-6099-4DB4-200C-4ED35D0233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4938" y="5240867"/>
            <a:ext cx="9418320" cy="1691640"/>
          </a:xfrm>
        </p:spPr>
        <p:txBody>
          <a:bodyPr/>
          <a:lstStyle/>
          <a:p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Фреза дорожная </a:t>
            </a:r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Wirtgen W205 – 2020 </a:t>
            </a:r>
            <a:r>
              <a:rPr lang="ru-RU" dirty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C84A61C-C25F-7800-A0A8-64E1609DFA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938" y="1270000"/>
            <a:ext cx="4690533" cy="35179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D64E124-C205-E011-3E82-601C606AD5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805" y="1270000"/>
            <a:ext cx="4690533" cy="351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322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70D2B19-B4C7-BB7A-0C5D-E67D5AFEFC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1592782"/>
              </p:ext>
            </p:extLst>
          </p:nvPr>
        </p:nvGraphicFramePr>
        <p:xfrm>
          <a:off x="2660119" y="1327530"/>
          <a:ext cx="5934075" cy="4053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6720">
                  <a:extLst>
                    <a:ext uri="{9D8B030D-6E8A-4147-A177-3AD203B41FA5}">
                      <a16:colId xmlns:a16="http://schemas.microsoft.com/office/drawing/2014/main" val="704332033"/>
                    </a:ext>
                  </a:extLst>
                </a:gridCol>
                <a:gridCol w="2967355">
                  <a:extLst>
                    <a:ext uri="{9D8B030D-6E8A-4147-A177-3AD203B41FA5}">
                      <a16:colId xmlns:a16="http://schemas.microsoft.com/office/drawing/2014/main" val="14276553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effectLst/>
                        </a:rPr>
                        <a:t>- наименование (тип ТС):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Wirtgen W20</a:t>
                      </a:r>
                      <a:r>
                        <a:rPr lang="en-US" sz="1400">
                          <a:effectLst/>
                        </a:rPr>
                        <a:t>5</a:t>
                      </a:r>
                      <a:r>
                        <a:rPr lang="ru-RU" sz="1400">
                          <a:effectLst/>
                        </a:rPr>
                        <a:t> фреза дорожная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989681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- категория ТС: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tabLst>
                          <a:tab pos="540385" algn="l"/>
                        </a:tabLst>
                      </a:pPr>
                      <a:r>
                        <a:rPr lang="ru-RU" sz="1400">
                          <a:effectLst/>
                        </a:rPr>
                        <a:t>Самоходная машина гусеничная;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97461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- год изготовления ТС: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20</a:t>
                      </a:r>
                      <a:r>
                        <a:rPr lang="en-US" sz="1400">
                          <a:effectLst/>
                        </a:rPr>
                        <a:t>20</a:t>
                      </a:r>
                      <a:r>
                        <a:rPr lang="ru-RU" sz="1400">
                          <a:effectLst/>
                        </a:rPr>
                        <a:t>г.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79296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- страна-производитель: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Китай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3869873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- организация производитель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Wirtgen (China) Machinery Co., Ltd.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87253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- серийный номер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25200366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0053173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- цвет кузова (кабины, прицепа):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Белый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04950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- количество часов работы: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2144</a:t>
                      </a:r>
                      <a:r>
                        <a:rPr lang="ru-RU" sz="1400">
                          <a:effectLst/>
                        </a:rPr>
                        <a:t> м/ч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77515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- вес	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30100 кг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6552862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- максимальная скорость движения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5 км/ч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82143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- тип двигателя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дизельный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1785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- модель двигателя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QSX-15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536529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- номер двигателя</a:t>
                      </a:r>
                      <a:r>
                        <a:rPr lang="en-US" sz="1400">
                          <a:effectLst/>
                        </a:rPr>
                        <a:t> Камменс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effectLst/>
                        </a:rPr>
                        <a:t>80256210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788627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>
                          <a:effectLst/>
                        </a:rPr>
                        <a:t>- длина	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effectLst/>
                        </a:rPr>
                        <a:t>12975 мм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780072"/>
                  </a:ext>
                </a:extLst>
              </a:tr>
            </a:tbl>
          </a:graphicData>
        </a:graphic>
      </p:graphicFrame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1292C7A9-7CD7-5F9C-AFDB-986186A3C1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056013"/>
              </p:ext>
            </p:extLst>
          </p:nvPr>
        </p:nvGraphicFramePr>
        <p:xfrm>
          <a:off x="2660119" y="5381370"/>
          <a:ext cx="5934075" cy="450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6720">
                  <a:extLst>
                    <a:ext uri="{9D8B030D-6E8A-4147-A177-3AD203B41FA5}">
                      <a16:colId xmlns:a16="http://schemas.microsoft.com/office/drawing/2014/main" val="3791021759"/>
                    </a:ext>
                  </a:extLst>
                </a:gridCol>
                <a:gridCol w="2967355">
                  <a:extLst>
                    <a:ext uri="{9D8B030D-6E8A-4147-A177-3AD203B41FA5}">
                      <a16:colId xmlns:a16="http://schemas.microsoft.com/office/drawing/2014/main" val="14344245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</a:rPr>
                        <a:t>- ширина	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</a:rPr>
                        <a:t>2500 мм</a:t>
                      </a:r>
                      <a:endParaRPr lang="ru-RU" sz="12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0064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</a:rPr>
                        <a:t>- высота	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ru-RU" sz="1400" dirty="0">
                          <a:effectLst/>
                        </a:rPr>
                        <a:t>3950 мм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1697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4B1F075-A108-4AD6-A4C4-B74E9A8D431A}"/>
              </a:ext>
            </a:extLst>
          </p:cNvPr>
          <p:cNvSpPr txBox="1"/>
          <p:nvPr/>
        </p:nvSpPr>
        <p:spPr>
          <a:xfrm>
            <a:off x="2660119" y="677005"/>
            <a:ext cx="74845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Характеристики:</a:t>
            </a:r>
          </a:p>
        </p:txBody>
      </p:sp>
    </p:spTree>
    <p:extLst>
      <p:ext uri="{BB962C8B-B14F-4D97-AF65-F5344CB8AC3E}">
        <p14:creationId xmlns:p14="http://schemas.microsoft.com/office/powerpoint/2010/main" val="372133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>
            <a:extLst>
              <a:ext uri="{FF2B5EF4-FFF2-40B4-BE49-F238E27FC236}">
                <a16:creationId xmlns:a16="http://schemas.microsoft.com/office/drawing/2014/main" id="{76DD90B6-B6B3-7DAB-36DB-1D5FBD57D032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A691FB7-00F3-E6F7-AD1B-3B1E75171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38666" y="1134535"/>
            <a:ext cx="9982200" cy="3251200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Стоимость самоходной машины составляет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46 000 000,00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(сорок шесть миллионов рублей) 00 копеек с учетом НДС. В стоимость так же включена доставка вышеуказанной техники.</a:t>
            </a: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Аванс не менее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50%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от стоимости самоходной машины, что составляет не менее 23 000 000,00 (двадцать три миллиона рублей) 00 копеек с НДС.</a:t>
            </a: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настоящий момент самоходная машина находится в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Китае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449580" algn="just"/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Ориентировочный срок поставки техники составляет </a:t>
            </a:r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38 рабочих дней 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момента получения аванса.</a:t>
            </a:r>
          </a:p>
          <a:p>
            <a:pPr indent="449580" algn="just"/>
            <a:r>
              <a:rPr lang="ru-RU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ПСМ</a:t>
            </a: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будет получена после прохождения таможни.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04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116A4DF-3D44-75A2-2595-63A2D3FF26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024" y="427565"/>
            <a:ext cx="4246443" cy="1782233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0E9B2C0-DD41-A30D-6BFA-866AB37806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46"/>
          <a:stretch/>
        </p:blipFill>
        <p:spPr>
          <a:xfrm>
            <a:off x="6959599" y="427565"/>
            <a:ext cx="3572933" cy="2298701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B2C171C-CC10-E2D8-2DD6-7BA2B9937D6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599" y="3429000"/>
            <a:ext cx="3572933" cy="247226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F353E9F-2930-309C-FF24-91B551214DB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023" y="3090333"/>
            <a:ext cx="4246443" cy="2827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413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C871706-B68E-4AC4-D752-2BA88AE34E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799" y="641088"/>
            <a:ext cx="3330221" cy="249766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F560EAE6-5D09-936B-80B5-54A113750E1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938" y="2980268"/>
            <a:ext cx="2571750" cy="3429000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B2BF60F-FB81-71C6-5122-76333F3C3FF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442" y="686991"/>
            <a:ext cx="3315759" cy="2486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827145"/>
      </p:ext>
    </p:extLst>
  </p:cSld>
  <p:clrMapOvr>
    <a:masterClrMapping/>
  </p:clrMapOvr>
</p:sld>
</file>

<file path=ppt/theme/theme1.xml><?xml version="1.0" encoding="utf-8"?>
<a:theme xmlns:a="http://schemas.openxmlformats.org/drawingml/2006/main" name="Вид">
  <a:themeElements>
    <a:clrScheme name="Фиолетовый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Вид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ид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71</TotalTime>
  <Words>215</Words>
  <Application>Microsoft Office PowerPoint</Application>
  <PresentationFormat>Широкоэкранный</PresentationFormat>
  <Paragraphs>41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Schoolbook</vt:lpstr>
      <vt:lpstr>Times New Roman</vt:lpstr>
      <vt:lpstr>Wingdings 2</vt:lpstr>
      <vt:lpstr>Вид</vt:lpstr>
      <vt:lpstr>Фреза Wirtgen W205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erinaanna2002@gmail.com</dc:creator>
  <cp:lastModifiedBy>erinaanna2002@gmail.com</cp:lastModifiedBy>
  <cp:revision>1</cp:revision>
  <dcterms:created xsi:type="dcterms:W3CDTF">2025-01-27T08:27:46Z</dcterms:created>
  <dcterms:modified xsi:type="dcterms:W3CDTF">2025-01-27T09:38:55Z</dcterms:modified>
</cp:coreProperties>
</file>