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660"/>
  </p:normalViewPr>
  <p:slideViewPr>
    <p:cSldViewPr>
      <p:cViewPr>
        <p:scale>
          <a:sx n="90" d="100"/>
          <a:sy n="90" d="100"/>
        </p:scale>
        <p:origin x="-330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8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2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0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7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5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0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3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7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2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6177" y="-4028"/>
            <a:ext cx="4711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i="1" dirty="0" smtClean="0"/>
              <a:t>Предлагаем Вашему вниманию</a:t>
            </a:r>
            <a:r>
              <a:rPr lang="en-US" sz="1600" b="1" i="1" dirty="0" smtClean="0"/>
              <a:t> </a:t>
            </a:r>
            <a:r>
              <a:rPr lang="ru-RU" sz="1600" b="1" i="1" dirty="0" smtClean="0"/>
              <a:t>Седельный тягач</a:t>
            </a:r>
            <a:endParaRPr lang="en-US" sz="1600" b="1" i="1" dirty="0" smtClean="0"/>
          </a:p>
          <a:p>
            <a:pPr algn="ctr"/>
            <a:r>
              <a:rPr lang="it-IT" sz="1600" b="1" i="1" dirty="0"/>
              <a:t>SCANIA G4X200 ADR FL (G380)</a:t>
            </a:r>
            <a:endParaRPr lang="ru-RU" sz="1600" b="1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06400" y="2971800"/>
            <a:ext cx="60515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VIN </a:t>
            </a:r>
            <a:r>
              <a:rPr lang="ru-RU" sz="1200" dirty="0" smtClean="0"/>
              <a:t>номер: </a:t>
            </a:r>
            <a:r>
              <a:rPr lang="en-US" sz="1200" dirty="0" smtClean="0"/>
              <a:t>YS2G4X20005608702</a:t>
            </a:r>
          </a:p>
          <a:p>
            <a:r>
              <a:rPr lang="ru-RU" sz="1200" dirty="0" smtClean="0"/>
              <a:t>Год производства машины 2021,  Швеция.</a:t>
            </a:r>
          </a:p>
          <a:p>
            <a:r>
              <a:rPr lang="ru-RU" sz="1200" dirty="0" smtClean="0"/>
              <a:t>Дата покупки 26.05.2021. Пробег – </a:t>
            </a:r>
            <a:r>
              <a:rPr lang="en-US" sz="1200" dirty="0" smtClean="0"/>
              <a:t>11 182 </a:t>
            </a:r>
            <a:r>
              <a:rPr lang="ru-RU" sz="1200" dirty="0" smtClean="0"/>
              <a:t>км</a:t>
            </a:r>
          </a:p>
          <a:p>
            <a:r>
              <a:rPr lang="ru-RU" sz="1200" dirty="0" smtClean="0"/>
              <a:t>ТО в полном объёме по регламенту производителя. Обслуживание ООО «Север-Скан АВТО»</a:t>
            </a:r>
          </a:p>
          <a:p>
            <a:r>
              <a:rPr lang="ru-RU" sz="1200" dirty="0" smtClean="0"/>
              <a:t>Последнее </a:t>
            </a:r>
            <a:r>
              <a:rPr lang="ru-RU" sz="1200" dirty="0"/>
              <a:t>обслуживание: </a:t>
            </a:r>
            <a:r>
              <a:rPr lang="ru-RU" sz="1200" dirty="0" smtClean="0"/>
              <a:t>ТО-М 22.03.2022. </a:t>
            </a:r>
          </a:p>
          <a:p>
            <a:r>
              <a:rPr lang="ru-RU" sz="1200" dirty="0" smtClean="0"/>
              <a:t>Действующий талон ГТО и страховка. 1 собственник по ПТС. </a:t>
            </a:r>
          </a:p>
          <a:p>
            <a:r>
              <a:rPr lang="ru-RU" sz="1200" dirty="0" smtClean="0"/>
              <a:t>Состояние идеальное, близкое к состоянию новой машины.</a:t>
            </a:r>
          </a:p>
          <a:p>
            <a:r>
              <a:rPr lang="ru-RU" sz="1200" dirty="0" smtClean="0"/>
              <a:t>ПСМ электронный. Машина готова к продаже.</a:t>
            </a:r>
            <a:endParaRPr lang="ru-RU" sz="1200" dirty="0"/>
          </a:p>
          <a:p>
            <a:r>
              <a:rPr lang="ru-RU" sz="1200" b="1" dirty="0" smtClean="0"/>
              <a:t>Стоимость 12,976,458 </a:t>
            </a:r>
            <a:r>
              <a:rPr lang="ru-RU" sz="1200" b="1" dirty="0" err="1" smtClean="0"/>
              <a:t>Руб</a:t>
            </a:r>
            <a:r>
              <a:rPr lang="ru-RU" sz="1200" b="1" dirty="0" smtClean="0"/>
              <a:t> без НДС. (15 571 749,60 итоговая стоимость с НДС)</a:t>
            </a:r>
          </a:p>
          <a:p>
            <a:endParaRPr lang="ru-RU" sz="1200" b="1" dirty="0"/>
          </a:p>
          <a:p>
            <a:r>
              <a:rPr lang="ru-RU" sz="1200" b="1" dirty="0" smtClean="0"/>
              <a:t>Характеристики Оборудования: </a:t>
            </a:r>
          </a:p>
          <a:p>
            <a:r>
              <a:rPr lang="ru-RU" sz="1200" dirty="0"/>
              <a:t>Область </a:t>
            </a:r>
            <a:r>
              <a:rPr lang="ru-RU" sz="1200" dirty="0" smtClean="0"/>
              <a:t>применения</a:t>
            </a:r>
            <a:r>
              <a:rPr lang="en-US" sz="1200" dirty="0" smtClean="0"/>
              <a:t>: </a:t>
            </a:r>
            <a:r>
              <a:rPr lang="ru-RU" sz="1200" dirty="0" smtClean="0"/>
              <a:t> </a:t>
            </a:r>
            <a:r>
              <a:rPr lang="ru-RU" sz="1200" dirty="0"/>
              <a:t>перевозка общих грузов </a:t>
            </a:r>
          </a:p>
          <a:p>
            <a:r>
              <a:rPr lang="ru-RU" sz="1200" dirty="0"/>
              <a:t>Тип использования </a:t>
            </a:r>
            <a:r>
              <a:rPr lang="ru-RU" sz="1200" dirty="0" smtClean="0"/>
              <a:t>перевозки</a:t>
            </a:r>
            <a:r>
              <a:rPr lang="en-US" sz="1200" dirty="0" smtClean="0"/>
              <a:t>:</a:t>
            </a:r>
            <a:r>
              <a:rPr lang="ru-RU" sz="1200" dirty="0" smtClean="0"/>
              <a:t> </a:t>
            </a:r>
            <a:r>
              <a:rPr lang="ru-RU" sz="1200" dirty="0"/>
              <a:t>на дальнее расстояние </a:t>
            </a:r>
          </a:p>
          <a:p>
            <a:r>
              <a:rPr lang="ru-RU" sz="1200" dirty="0"/>
              <a:t>Тип </a:t>
            </a:r>
            <a:r>
              <a:rPr lang="ru-RU" sz="1200" dirty="0" err="1"/>
              <a:t>ТС+колесная</a:t>
            </a:r>
            <a:r>
              <a:rPr lang="ru-RU" sz="1200" dirty="0"/>
              <a:t> формула </a:t>
            </a:r>
            <a:r>
              <a:rPr lang="ru-RU" sz="1200" dirty="0" smtClean="0"/>
              <a:t>  A4x2 </a:t>
            </a:r>
            <a:endParaRPr lang="ru-RU" sz="1200" dirty="0"/>
          </a:p>
          <a:p>
            <a:r>
              <a:rPr lang="ru-RU" sz="1200" dirty="0"/>
              <a:t>Модель </a:t>
            </a:r>
            <a:r>
              <a:rPr lang="ru-RU" sz="1200" dirty="0" smtClean="0"/>
              <a:t>кабины                     CG20N, механическая подвеска, люк.</a:t>
            </a:r>
            <a:endParaRPr lang="en-US" sz="1200" dirty="0"/>
          </a:p>
          <a:p>
            <a:r>
              <a:rPr lang="ru-RU" sz="1200" dirty="0" smtClean="0"/>
              <a:t>Ширина </a:t>
            </a:r>
            <a:r>
              <a:rPr lang="ru-RU" sz="1200" dirty="0"/>
              <a:t>шасси </a:t>
            </a:r>
            <a:r>
              <a:rPr lang="ru-RU" sz="1200" dirty="0" smtClean="0"/>
              <a:t>                      2600 </a:t>
            </a:r>
            <a:r>
              <a:rPr lang="ru-RU" sz="1200" dirty="0" err="1"/>
              <a:t>mm</a:t>
            </a:r>
            <a:endParaRPr lang="ru-RU" sz="1200" dirty="0"/>
          </a:p>
          <a:p>
            <a:r>
              <a:rPr lang="ru-RU" sz="1200" dirty="0"/>
              <a:t>Максимальная высота транспортного средства 4 метра (</a:t>
            </a:r>
            <a:r>
              <a:rPr lang="ru-RU" sz="1200" dirty="0" err="1"/>
              <a:t>согл</a:t>
            </a:r>
            <a:r>
              <a:rPr lang="ru-RU" sz="1200" dirty="0"/>
              <a:t>. </a:t>
            </a:r>
            <a:r>
              <a:rPr lang="ru-RU" sz="1200" dirty="0" err="1"/>
              <a:t>дир</a:t>
            </a:r>
            <a:r>
              <a:rPr lang="ru-RU" sz="1200" dirty="0"/>
              <a:t>. 96/53/EG)</a:t>
            </a:r>
          </a:p>
          <a:p>
            <a:r>
              <a:rPr lang="ru-RU" sz="1200" dirty="0" smtClean="0"/>
              <a:t>Соответствует требованиям по </a:t>
            </a:r>
            <a:r>
              <a:rPr lang="ru-RU" sz="1200" dirty="0"/>
              <a:t>максимальной высоте </a:t>
            </a:r>
            <a:endParaRPr lang="ru-RU" sz="1200" dirty="0" smtClean="0"/>
          </a:p>
          <a:p>
            <a:r>
              <a:rPr lang="ru-RU" sz="1200" dirty="0" smtClean="0"/>
              <a:t>Колесная </a:t>
            </a:r>
            <a:r>
              <a:rPr lang="ru-RU" sz="1200" dirty="0"/>
              <a:t>база </a:t>
            </a:r>
            <a:r>
              <a:rPr lang="ru-RU" sz="1200" dirty="0" smtClean="0"/>
              <a:t>                         3750 </a:t>
            </a:r>
            <a:r>
              <a:rPr lang="ru-RU" sz="1200" dirty="0" err="1"/>
              <a:t>mm</a:t>
            </a:r>
            <a:endParaRPr lang="ru-RU" sz="1200" dirty="0"/>
          </a:p>
          <a:p>
            <a:r>
              <a:rPr lang="ru-RU" sz="1200" dirty="0"/>
              <a:t>Задний свес (размер-JA</a:t>
            </a:r>
            <a:r>
              <a:rPr lang="ru-RU" sz="1200" dirty="0" smtClean="0"/>
              <a:t>)        </a:t>
            </a:r>
            <a:r>
              <a:rPr lang="ru-RU" sz="1200" dirty="0"/>
              <a:t>775 </a:t>
            </a:r>
            <a:r>
              <a:rPr lang="ru-RU" sz="1200" dirty="0" smtClean="0"/>
              <a:t>мм</a:t>
            </a:r>
          </a:p>
          <a:p>
            <a:r>
              <a:rPr lang="ru-RU" sz="1200" dirty="0"/>
              <a:t>Двигатель (модель) DC13 152 380 </a:t>
            </a:r>
            <a:r>
              <a:rPr lang="ru-RU" sz="1200" dirty="0" err="1"/>
              <a:t>hp</a:t>
            </a:r>
            <a:r>
              <a:rPr lang="ru-RU" sz="1200" dirty="0"/>
              <a:t> </a:t>
            </a:r>
            <a:r>
              <a:rPr lang="ru-RU" sz="1200" dirty="0" err="1"/>
              <a:t>Euro</a:t>
            </a:r>
            <a:r>
              <a:rPr lang="ru-RU" sz="1200" dirty="0"/>
              <a:t> 5 /</a:t>
            </a:r>
            <a:r>
              <a:rPr lang="ru-RU" sz="1200" dirty="0" err="1"/>
              <a:t>Proconve</a:t>
            </a:r>
            <a:r>
              <a:rPr lang="ru-RU" sz="1200" dirty="0"/>
              <a:t> P7 </a:t>
            </a:r>
            <a:endParaRPr lang="en-US" sz="1200" dirty="0"/>
          </a:p>
          <a:p>
            <a:r>
              <a:rPr lang="ru-RU" sz="1200" dirty="0" smtClean="0"/>
              <a:t>Тип двигателя    Рядный 6-цилиндровый двигатель Рабочий объём: 12.7 дм3 Макс. Мощность при 1900 об/мин: 440 </a:t>
            </a:r>
            <a:r>
              <a:rPr lang="ru-RU" sz="1200" dirty="0" err="1" smtClean="0"/>
              <a:t>л.с</a:t>
            </a:r>
            <a:r>
              <a:rPr lang="ru-RU" sz="1200" dirty="0" smtClean="0"/>
              <a:t>. (324 кВт) Макс. Крутящий момент при 1000-1300 об/мин: 2300 Н/с</a:t>
            </a:r>
            <a:endParaRPr lang="en-US" sz="1200" dirty="0" smtClean="0"/>
          </a:p>
          <a:p>
            <a:r>
              <a:rPr lang="ru-RU" sz="1200" dirty="0" smtClean="0"/>
              <a:t>Тип подвески: рессорная спереди, пневматическая сзади</a:t>
            </a:r>
          </a:p>
          <a:p>
            <a:r>
              <a:rPr lang="ru-RU" sz="1200" dirty="0" smtClean="0"/>
              <a:t>Трансмиссия</a:t>
            </a:r>
            <a:r>
              <a:rPr lang="en-US" sz="1200" dirty="0" smtClean="0"/>
              <a:t>:</a:t>
            </a:r>
            <a:r>
              <a:rPr lang="ru-RU" sz="1200" dirty="0" smtClean="0"/>
              <a:t> </a:t>
            </a:r>
            <a:r>
              <a:rPr lang="en-US" sz="1200" dirty="0" smtClean="0"/>
              <a:t>GRS905 c </a:t>
            </a:r>
            <a:r>
              <a:rPr lang="ru-RU" sz="1200" dirty="0" smtClean="0"/>
              <a:t>охладителем, механическая</a:t>
            </a:r>
          </a:p>
          <a:p>
            <a:r>
              <a:rPr lang="ru-RU" sz="1200" dirty="0" smtClean="0"/>
              <a:t>Тормозная система</a:t>
            </a:r>
            <a:r>
              <a:rPr lang="en-US" sz="1200" dirty="0" smtClean="0"/>
              <a:t>: </a:t>
            </a:r>
            <a:r>
              <a:rPr lang="ru-RU" sz="1200" dirty="0" smtClean="0"/>
              <a:t>Барабаны, </a:t>
            </a:r>
            <a:r>
              <a:rPr lang="en-US" sz="1200" dirty="0" smtClean="0"/>
              <a:t>EBS, ESP. </a:t>
            </a:r>
            <a:r>
              <a:rPr lang="ru-RU" sz="1200" dirty="0" smtClean="0"/>
              <a:t>Пружинные </a:t>
            </a:r>
            <a:r>
              <a:rPr lang="ru-RU" sz="1200" dirty="0" err="1" smtClean="0"/>
              <a:t>энергоаккумуляторы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Седельно</a:t>
            </a:r>
            <a:r>
              <a:rPr lang="ru-RU" sz="1200" dirty="0"/>
              <a:t>-</a:t>
            </a:r>
            <a:r>
              <a:rPr lang="ru-RU" sz="1200" dirty="0" smtClean="0"/>
              <a:t>сцепное устройство </a:t>
            </a:r>
            <a:r>
              <a:rPr lang="en-US" sz="1200" dirty="0" smtClean="0"/>
              <a:t>SK-S 36.20 </a:t>
            </a:r>
            <a:r>
              <a:rPr lang="ru-RU" sz="1200" dirty="0" smtClean="0"/>
              <a:t>ПЛЮС 128 </a:t>
            </a:r>
            <a:r>
              <a:rPr lang="en-US" sz="1200" dirty="0" smtClean="0"/>
              <a:t>MM</a:t>
            </a:r>
            <a:r>
              <a:rPr lang="ru-RU" sz="1200" dirty="0" smtClean="0"/>
              <a:t> </a:t>
            </a:r>
            <a:r>
              <a:rPr lang="en-US" sz="1200" dirty="0" smtClean="0"/>
              <a:t>GF</a:t>
            </a:r>
            <a:r>
              <a:rPr lang="ru-RU" sz="1200" dirty="0" smtClean="0"/>
              <a:t>, </a:t>
            </a:r>
            <a:r>
              <a:rPr lang="en-US" sz="1200" dirty="0" smtClean="0"/>
              <a:t>ISO </a:t>
            </a:r>
            <a:r>
              <a:rPr lang="ru-RU" sz="1200" dirty="0" smtClean="0"/>
              <a:t>стандарт подключения.</a:t>
            </a:r>
          </a:p>
          <a:p>
            <a:r>
              <a:rPr lang="ru-RU" sz="1200" dirty="0" smtClean="0"/>
              <a:t>Спальное место нижнее 800мм, фиксированное / 600 мм верхнее.</a:t>
            </a:r>
          </a:p>
          <a:p>
            <a:r>
              <a:rPr lang="ru-RU" sz="1200" dirty="0" smtClean="0"/>
              <a:t>Система </a:t>
            </a:r>
            <a:r>
              <a:rPr lang="ru-RU" sz="1200" dirty="0"/>
              <a:t>понижения токсичности отработавших газов (SCR) с SCR </a:t>
            </a:r>
            <a:endParaRPr lang="ru-RU" sz="1200" dirty="0" smtClean="0"/>
          </a:p>
          <a:p>
            <a:r>
              <a:rPr lang="ru-RU" sz="1200" dirty="0" err="1" smtClean="0"/>
              <a:t>Тахограф</a:t>
            </a:r>
            <a:r>
              <a:rPr lang="ru-RU" sz="1200" smtClean="0"/>
              <a:t> штрих</a:t>
            </a:r>
            <a:endParaRPr lang="ru-RU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059592"/>
            <a:ext cx="2336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8171" y="1059592"/>
            <a:ext cx="2336799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0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.kobus\Downloads\ilovepdf_pages-to-jpg\Contract (1)_page-00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37214"/>
            <a:ext cx="6400800" cy="904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50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152400"/>
            <a:ext cx="6051550" cy="302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Список Дополнительных опций:</a:t>
            </a:r>
          </a:p>
          <a:p>
            <a:endParaRPr lang="ru-RU" sz="1200" b="1" dirty="0"/>
          </a:p>
          <a:p>
            <a:endParaRPr lang="ru-RU" sz="1200" b="1" dirty="0" smtClean="0"/>
          </a:p>
          <a:p>
            <a:r>
              <a:rPr lang="ru-RU" sz="1200" dirty="0"/>
              <a:t>Система отопления </a:t>
            </a:r>
            <a:r>
              <a:rPr lang="ru-RU" sz="1200" dirty="0" smtClean="0"/>
              <a:t>кабины               </a:t>
            </a:r>
            <a:r>
              <a:rPr lang="ru-RU" sz="1200" dirty="0"/>
              <a:t>с системой 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Кондиционер                                         </a:t>
            </a:r>
            <a:r>
              <a:rPr lang="ru-RU" sz="1200" dirty="0"/>
              <a:t>с кондиционером </a:t>
            </a:r>
            <a:endParaRPr lang="ru-RU" sz="1200" dirty="0" smtClean="0"/>
          </a:p>
          <a:p>
            <a:r>
              <a:rPr lang="ru-RU" sz="1200" dirty="0" smtClean="0"/>
              <a:t>Управление </a:t>
            </a:r>
            <a:r>
              <a:rPr lang="ru-RU" sz="1200" dirty="0" err="1"/>
              <a:t>отопителем</a:t>
            </a:r>
            <a:r>
              <a:rPr lang="ru-RU" sz="1200" dirty="0"/>
              <a:t> </a:t>
            </a:r>
            <a:r>
              <a:rPr lang="ru-RU" sz="1200" dirty="0" smtClean="0"/>
              <a:t>                    автоматическая система</a:t>
            </a:r>
          </a:p>
          <a:p>
            <a:r>
              <a:rPr lang="ru-RU" sz="1200" dirty="0" smtClean="0"/>
              <a:t>Автономный </a:t>
            </a:r>
            <a:r>
              <a:rPr lang="ru-RU" sz="1200" dirty="0" err="1"/>
              <a:t>отопитель</a:t>
            </a:r>
            <a:r>
              <a:rPr lang="ru-RU" sz="1200" dirty="0"/>
              <a:t> </a:t>
            </a:r>
            <a:r>
              <a:rPr lang="ru-RU" sz="1200" dirty="0" smtClean="0"/>
              <a:t>                     </a:t>
            </a:r>
            <a:r>
              <a:rPr lang="ru-RU" sz="1200" dirty="0" err="1" smtClean="0"/>
              <a:t>отопитель</a:t>
            </a:r>
            <a:r>
              <a:rPr lang="ru-RU" sz="1200" dirty="0" smtClean="0"/>
              <a:t> </a:t>
            </a:r>
            <a:r>
              <a:rPr lang="ru-RU" sz="1200" dirty="0"/>
              <a:t>WTA для кабины и двигателя, 6 </a:t>
            </a:r>
            <a:r>
              <a:rPr lang="ru-RU" sz="1200" dirty="0" smtClean="0"/>
              <a:t>кВт</a:t>
            </a:r>
          </a:p>
          <a:p>
            <a:r>
              <a:rPr lang="ru-RU" sz="1200" dirty="0"/>
              <a:t>Информационно-развлекательная система (</a:t>
            </a:r>
            <a:r>
              <a:rPr lang="ru-RU" sz="1200" dirty="0" err="1"/>
              <a:t>Infotainment</a:t>
            </a:r>
            <a:r>
              <a:rPr lang="ru-RU" sz="1200" dirty="0"/>
              <a:t>) 2 DIN с 5-дюймовым экраном (</a:t>
            </a:r>
            <a:r>
              <a:rPr lang="ru-RU" sz="1200" dirty="0" err="1"/>
              <a:t>Advanced</a:t>
            </a:r>
            <a:r>
              <a:rPr lang="ru-RU" sz="1200" dirty="0"/>
              <a:t>) </a:t>
            </a:r>
            <a:endParaRPr lang="ru-RU" sz="1200" dirty="0" smtClean="0"/>
          </a:p>
          <a:p>
            <a:r>
              <a:rPr lang="ru-RU" sz="1200" dirty="0" smtClean="0"/>
              <a:t>Громкоговоритель    2 </a:t>
            </a:r>
            <a:r>
              <a:rPr lang="ru-RU" sz="1200" dirty="0"/>
              <a:t>x 20W </a:t>
            </a:r>
            <a:endParaRPr lang="ru-RU" sz="1200" dirty="0" smtClean="0"/>
          </a:p>
          <a:p>
            <a:r>
              <a:rPr lang="ru-RU" sz="1200" dirty="0" smtClean="0"/>
              <a:t>Диапазон радиочастот    </a:t>
            </a:r>
            <a:r>
              <a:rPr lang="ru-RU" sz="1200" dirty="0"/>
              <a:t>Европа </a:t>
            </a:r>
            <a:endParaRPr lang="ru-RU" sz="1200" dirty="0" smtClean="0"/>
          </a:p>
          <a:p>
            <a:r>
              <a:rPr lang="ru-RU" sz="1200" dirty="0" smtClean="0"/>
              <a:t>USB IP </a:t>
            </a:r>
            <a:r>
              <a:rPr lang="ru-RU" sz="1200" dirty="0"/>
              <a:t>на приборной панели по </a:t>
            </a:r>
            <a:r>
              <a:rPr lang="ru-RU" sz="1200" dirty="0" smtClean="0"/>
              <a:t>центру    USB </a:t>
            </a:r>
          </a:p>
          <a:p>
            <a:r>
              <a:rPr lang="ru-RU" sz="1200" dirty="0" smtClean="0"/>
              <a:t>Подготовка </a:t>
            </a:r>
            <a:r>
              <a:rPr lang="ru-RU" sz="1200" dirty="0"/>
              <a:t>под установку ГД-рации </a:t>
            </a:r>
            <a:r>
              <a:rPr lang="ru-RU" sz="1200" dirty="0" smtClean="0"/>
              <a:t>   с </a:t>
            </a:r>
            <a:r>
              <a:rPr lang="ru-RU" sz="1200" dirty="0"/>
              <a:t>подготовкой </a:t>
            </a:r>
            <a:r>
              <a:rPr lang="ru-RU" sz="1200" dirty="0" smtClean="0"/>
              <a:t> (</a:t>
            </a:r>
            <a:r>
              <a:rPr lang="ru-RU" sz="1200" dirty="0"/>
              <a:t>12V) </a:t>
            </a:r>
            <a:endParaRPr lang="ru-RU" sz="1200" dirty="0" smtClean="0"/>
          </a:p>
          <a:p>
            <a:r>
              <a:rPr lang="ru-RU" sz="1200" dirty="0" smtClean="0"/>
              <a:t>ГД </a:t>
            </a:r>
            <a:r>
              <a:rPr lang="ru-RU" sz="1200" dirty="0"/>
              <a:t>рация (код цены) </a:t>
            </a:r>
            <a:r>
              <a:rPr lang="ru-RU" sz="1200" dirty="0" smtClean="0"/>
              <a:t>      подготовка </a:t>
            </a:r>
            <a:r>
              <a:rPr lang="ru-RU" sz="1200" dirty="0"/>
              <a:t>с источником питания 12V </a:t>
            </a:r>
            <a:endParaRPr lang="ru-RU" sz="1200" dirty="0" smtClean="0"/>
          </a:p>
          <a:p>
            <a:r>
              <a:rPr lang="ru-RU" sz="1200" dirty="0" smtClean="0"/>
              <a:t>Электрические </a:t>
            </a:r>
            <a:r>
              <a:rPr lang="ru-RU" sz="1200" dirty="0"/>
              <a:t>розетки 12В и 24В </a:t>
            </a:r>
            <a:r>
              <a:rPr lang="ru-RU" sz="1200" dirty="0" smtClean="0"/>
              <a:t>   базовая </a:t>
            </a:r>
            <a:r>
              <a:rPr lang="ru-RU" sz="1200" dirty="0"/>
              <a:t>комплектация</a:t>
            </a:r>
            <a:endParaRPr lang="ru-RU" sz="1200" b="1" dirty="0" smtClean="0"/>
          </a:p>
          <a:p>
            <a:endParaRPr lang="ru-RU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1186" y="3429000"/>
            <a:ext cx="4703578" cy="424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00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.kobus\Downloads\ilovepdf_pages-to-jpg\Contract (1)_page-0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400800" cy="883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94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.kobus\Downloads\ilovepdf_pages-to-jpg\Contract (1)_page-00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400800" cy="904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32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.kobus\Downloads\ilovepdf_pages-to-jpg\Contract (1)_page-0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2405"/>
            <a:ext cx="6324600" cy="893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8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.kobus\Downloads\ilovepdf_pages-to-jpg\Contract (1)_page-00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028" y="0"/>
            <a:ext cx="6355372" cy="898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97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.kobus\Downloads\ilovepdf_pages-to-jpg\Contract (1)_page-00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526" y="97930"/>
            <a:ext cx="6400800" cy="904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301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.kobus\Downloads\ilovepdf_pages-to-jpg\Contract (1)_page-00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703" y="35319"/>
            <a:ext cx="6445102" cy="910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0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.kobus\Downloads\ilovepdf_pages-to-jpg\Contract (1)_page-00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-1"/>
            <a:ext cx="6400800" cy="904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907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349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Dmitri Rodionov</dc:creator>
  <cp:lastModifiedBy>Dmitri Rodionov</cp:lastModifiedBy>
  <cp:revision>65</cp:revision>
  <dcterms:created xsi:type="dcterms:W3CDTF">2024-04-02T04:57:08Z</dcterms:created>
  <dcterms:modified xsi:type="dcterms:W3CDTF">2024-04-24T09:05:37Z</dcterms:modified>
</cp:coreProperties>
</file>