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6A9"/>
    <a:srgbClr val="592173"/>
    <a:srgbClr val="382E75"/>
    <a:srgbClr val="95AEBD"/>
    <a:srgbClr val="014067"/>
    <a:srgbClr val="F9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428" y="-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2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5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6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539E-E141-4D6A-A0FA-9A861F0BCC9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1773-1296-4B93-BC9A-DE8018EF7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oitex23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hlinkClick r:id="rId3"/>
          </p:cNvPr>
          <p:cNvSpPr>
            <a:spLocks/>
          </p:cNvSpPr>
          <p:nvPr/>
        </p:nvSpPr>
        <p:spPr bwMode="auto">
          <a:xfrm>
            <a:off x="546100" y="6721475"/>
            <a:ext cx="2065337" cy="396875"/>
          </a:xfrm>
          <a:custGeom>
            <a:avLst/>
            <a:gdLst>
              <a:gd name="T0" fmla="*/ 550 w 5736"/>
              <a:gd name="T1" fmla="*/ 0 h 1101"/>
              <a:gd name="T2" fmla="*/ 5186 w 5736"/>
              <a:gd name="T3" fmla="*/ 0 h 1101"/>
              <a:gd name="T4" fmla="*/ 5736 w 5736"/>
              <a:gd name="T5" fmla="*/ 551 h 1101"/>
              <a:gd name="T6" fmla="*/ 5736 w 5736"/>
              <a:gd name="T7" fmla="*/ 551 h 1101"/>
              <a:gd name="T8" fmla="*/ 5186 w 5736"/>
              <a:gd name="T9" fmla="*/ 1101 h 1101"/>
              <a:gd name="T10" fmla="*/ 550 w 5736"/>
              <a:gd name="T11" fmla="*/ 1101 h 1101"/>
              <a:gd name="T12" fmla="*/ 0 w 5736"/>
              <a:gd name="T13" fmla="*/ 551 h 1101"/>
              <a:gd name="T14" fmla="*/ 0 w 5736"/>
              <a:gd name="T15" fmla="*/ 551 h 1101"/>
              <a:gd name="T16" fmla="*/ 550 w 5736"/>
              <a:gd name="T17" fmla="*/ 0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36" h="1101">
                <a:moveTo>
                  <a:pt x="550" y="0"/>
                </a:moveTo>
                <a:lnTo>
                  <a:pt x="5186" y="0"/>
                </a:lnTo>
                <a:cubicBezTo>
                  <a:pt x="5489" y="0"/>
                  <a:pt x="5736" y="248"/>
                  <a:pt x="5736" y="551"/>
                </a:cubicBezTo>
                <a:lnTo>
                  <a:pt x="5736" y="551"/>
                </a:lnTo>
                <a:cubicBezTo>
                  <a:pt x="5736" y="853"/>
                  <a:pt x="5489" y="1101"/>
                  <a:pt x="5186" y="1101"/>
                </a:cubicBezTo>
                <a:lnTo>
                  <a:pt x="550" y="1101"/>
                </a:lnTo>
                <a:cubicBezTo>
                  <a:pt x="248" y="1101"/>
                  <a:pt x="0" y="853"/>
                  <a:pt x="0" y="551"/>
                </a:cubicBezTo>
                <a:lnTo>
                  <a:pt x="0" y="551"/>
                </a:lnTo>
                <a:cubicBezTo>
                  <a:pt x="0" y="248"/>
                  <a:pt x="248" y="0"/>
                  <a:pt x="55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7463" cap="flat">
            <a:solidFill>
              <a:srgbClr val="FEFEFE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96883" y="6756499"/>
            <a:ext cx="1363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stroitex23.ru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8163" y="5468938"/>
            <a:ext cx="5045805" cy="10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2700"/>
              </a:lnSpc>
            </a:pPr>
            <a:r>
              <a:rPr lang="ru-RU" altLang="ru-RU" sz="2700" b="1" dirty="0">
                <a:solidFill>
                  <a:srgbClr val="014067"/>
                </a:solidFill>
                <a:latin typeface="Calibri" pitchFamily="34" charset="0"/>
              </a:rPr>
              <a:t>СТРОИТЕЛЬНАЯ </a:t>
            </a:r>
            <a:r>
              <a:rPr lang="ru-RU" altLang="ru-RU" sz="2700" b="1" dirty="0" smtClean="0">
                <a:solidFill>
                  <a:srgbClr val="014067"/>
                </a:solidFill>
                <a:latin typeface="Calibri" pitchFamily="34" charset="0"/>
              </a:rPr>
              <a:t>ТЕХНИКА </a:t>
            </a:r>
          </a:p>
          <a:p>
            <a:pPr lvl="0" defTabSz="914400">
              <a:lnSpc>
                <a:spcPts val="2700"/>
              </a:lnSpc>
            </a:pPr>
            <a:r>
              <a:rPr lang="ru-RU" altLang="ru-RU" sz="2700" b="1" dirty="0" smtClean="0">
                <a:solidFill>
                  <a:srgbClr val="014067"/>
                </a:solidFill>
                <a:latin typeface="Calibri" pitchFamily="34" charset="0"/>
              </a:rPr>
              <a:t>ИЗВЕСТНЫХ МИРОВЫХ </a:t>
            </a:r>
            <a:r>
              <a:rPr lang="ru-RU" altLang="ru-RU" sz="2700" b="1" dirty="0">
                <a:solidFill>
                  <a:srgbClr val="014067"/>
                </a:solidFill>
                <a:latin typeface="Calibri" pitchFamily="34" charset="0"/>
              </a:rPr>
              <a:t>БРЕНДОВ </a:t>
            </a:r>
          </a:p>
          <a:p>
            <a:pPr lvl="0" defTabSz="914400">
              <a:lnSpc>
                <a:spcPts val="2700"/>
              </a:lnSpc>
            </a:pPr>
            <a:r>
              <a:rPr lang="ru-RU" altLang="ru-RU" sz="2700" b="1" dirty="0">
                <a:solidFill>
                  <a:srgbClr val="014067"/>
                </a:solidFill>
                <a:latin typeface="Calibri" pitchFamily="34" charset="0"/>
              </a:rPr>
              <a:t>ОТ ОДНОГО ПОСТАВЩИКА</a:t>
            </a:r>
            <a:endParaRPr kumimoji="0" lang="ru-RU" alt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2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0900" y="6497638"/>
            <a:ext cx="28094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Тел.: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+7 (988) 312-22-92; +7 (938) 510-00-65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50900" y="6889750"/>
            <a:ext cx="16833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E-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mail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: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info@stroitex23.ru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24325" y="6497638"/>
            <a:ext cx="31904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Адрес офиса: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г. Краснодар, ул. Московская, 122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16388" y="6889750"/>
            <a:ext cx="3962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Адрес сервисного центра: </a:t>
            </a:r>
            <a:r>
              <a:rPr kumimoji="0" lang="ru-RU" altLang="ru-RU" sz="1200" i="0" u="none" strike="noStrike" cap="none" normalizeH="0" baseline="0" dirty="0" smtClean="0">
                <a:ln>
                  <a:noFill/>
                </a:ln>
                <a:solidFill>
                  <a:srgbClr val="4C4947"/>
                </a:solidFill>
                <a:effectLst/>
                <a:latin typeface="Calibri" pitchFamily="34" charset="0"/>
                <a:cs typeface="Arial" pitchFamily="34" charset="0"/>
              </a:rPr>
              <a:t>г. Краснодар, ул. Тополиная 14/1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883025" y="6484938"/>
            <a:ext cx="196850" cy="220663"/>
          </a:xfrm>
          <a:custGeom>
            <a:avLst/>
            <a:gdLst>
              <a:gd name="T0" fmla="*/ 253 w 545"/>
              <a:gd name="T1" fmla="*/ 605 h 613"/>
              <a:gd name="T2" fmla="*/ 273 w 545"/>
              <a:gd name="T3" fmla="*/ 613 h 613"/>
              <a:gd name="T4" fmla="*/ 292 w 545"/>
              <a:gd name="T5" fmla="*/ 605 h 613"/>
              <a:gd name="T6" fmla="*/ 448 w 545"/>
              <a:gd name="T7" fmla="*/ 449 h 613"/>
              <a:gd name="T8" fmla="*/ 448 w 545"/>
              <a:gd name="T9" fmla="*/ 97 h 613"/>
              <a:gd name="T10" fmla="*/ 97 w 545"/>
              <a:gd name="T11" fmla="*/ 97 h 613"/>
              <a:gd name="T12" fmla="*/ 97 w 545"/>
              <a:gd name="T13" fmla="*/ 449 h 613"/>
              <a:gd name="T14" fmla="*/ 253 w 545"/>
              <a:gd name="T15" fmla="*/ 605 h 613"/>
              <a:gd name="T16" fmla="*/ 273 w 545"/>
              <a:gd name="T17" fmla="*/ 350 h 613"/>
              <a:gd name="T18" fmla="*/ 375 w 545"/>
              <a:gd name="T19" fmla="*/ 248 h 613"/>
              <a:gd name="T20" fmla="*/ 273 w 545"/>
              <a:gd name="T21" fmla="*/ 147 h 613"/>
              <a:gd name="T22" fmla="*/ 171 w 545"/>
              <a:gd name="T23" fmla="*/ 248 h 613"/>
              <a:gd name="T24" fmla="*/ 273 w 545"/>
              <a:gd name="T25" fmla="*/ 350 h 613"/>
              <a:gd name="T26" fmla="*/ 273 w 545"/>
              <a:gd name="T27" fmla="*/ 203 h 613"/>
              <a:gd name="T28" fmla="*/ 318 w 545"/>
              <a:gd name="T29" fmla="*/ 248 h 613"/>
              <a:gd name="T30" fmla="*/ 273 w 545"/>
              <a:gd name="T31" fmla="*/ 294 h 613"/>
              <a:gd name="T32" fmla="*/ 227 w 545"/>
              <a:gd name="T33" fmla="*/ 248 h 613"/>
              <a:gd name="T34" fmla="*/ 273 w 545"/>
              <a:gd name="T35" fmla="*/ 203 h 613"/>
              <a:gd name="T36" fmla="*/ 136 w 545"/>
              <a:gd name="T37" fmla="*/ 137 h 613"/>
              <a:gd name="T38" fmla="*/ 136 w 545"/>
              <a:gd name="T39" fmla="*/ 137 h 613"/>
              <a:gd name="T40" fmla="*/ 409 w 545"/>
              <a:gd name="T41" fmla="*/ 137 h 613"/>
              <a:gd name="T42" fmla="*/ 409 w 545"/>
              <a:gd name="T43" fmla="*/ 409 h 613"/>
              <a:gd name="T44" fmla="*/ 273 w 545"/>
              <a:gd name="T45" fmla="*/ 545 h 613"/>
              <a:gd name="T46" fmla="*/ 136 w 545"/>
              <a:gd name="T47" fmla="*/ 409 h 613"/>
              <a:gd name="T48" fmla="*/ 136 w 545"/>
              <a:gd name="T49" fmla="*/ 137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45" h="613">
                <a:moveTo>
                  <a:pt x="253" y="605"/>
                </a:moveTo>
                <a:cubicBezTo>
                  <a:pt x="259" y="610"/>
                  <a:pt x="266" y="613"/>
                  <a:pt x="273" y="613"/>
                </a:cubicBezTo>
                <a:cubicBezTo>
                  <a:pt x="280" y="613"/>
                  <a:pt x="287" y="610"/>
                  <a:pt x="292" y="605"/>
                </a:cubicBezTo>
                <a:lnTo>
                  <a:pt x="448" y="449"/>
                </a:lnTo>
                <a:cubicBezTo>
                  <a:pt x="545" y="352"/>
                  <a:pt x="545" y="194"/>
                  <a:pt x="448" y="97"/>
                </a:cubicBezTo>
                <a:cubicBezTo>
                  <a:pt x="351" y="0"/>
                  <a:pt x="194" y="0"/>
                  <a:pt x="97" y="97"/>
                </a:cubicBezTo>
                <a:cubicBezTo>
                  <a:pt x="0" y="194"/>
                  <a:pt x="0" y="352"/>
                  <a:pt x="97" y="449"/>
                </a:cubicBezTo>
                <a:lnTo>
                  <a:pt x="253" y="605"/>
                </a:lnTo>
                <a:close/>
                <a:moveTo>
                  <a:pt x="273" y="350"/>
                </a:moveTo>
                <a:cubicBezTo>
                  <a:pt x="329" y="350"/>
                  <a:pt x="375" y="305"/>
                  <a:pt x="375" y="248"/>
                </a:cubicBezTo>
                <a:cubicBezTo>
                  <a:pt x="375" y="192"/>
                  <a:pt x="329" y="147"/>
                  <a:pt x="273" y="147"/>
                </a:cubicBezTo>
                <a:cubicBezTo>
                  <a:pt x="217" y="147"/>
                  <a:pt x="171" y="192"/>
                  <a:pt x="171" y="248"/>
                </a:cubicBezTo>
                <a:cubicBezTo>
                  <a:pt x="171" y="305"/>
                  <a:pt x="217" y="350"/>
                  <a:pt x="273" y="350"/>
                </a:cubicBezTo>
                <a:close/>
                <a:moveTo>
                  <a:pt x="273" y="203"/>
                </a:moveTo>
                <a:cubicBezTo>
                  <a:pt x="298" y="203"/>
                  <a:pt x="318" y="223"/>
                  <a:pt x="318" y="248"/>
                </a:cubicBezTo>
                <a:cubicBezTo>
                  <a:pt x="318" y="274"/>
                  <a:pt x="298" y="294"/>
                  <a:pt x="273" y="294"/>
                </a:cubicBezTo>
                <a:cubicBezTo>
                  <a:pt x="247" y="294"/>
                  <a:pt x="227" y="274"/>
                  <a:pt x="227" y="248"/>
                </a:cubicBezTo>
                <a:cubicBezTo>
                  <a:pt x="227" y="223"/>
                  <a:pt x="247" y="203"/>
                  <a:pt x="273" y="203"/>
                </a:cubicBezTo>
                <a:close/>
                <a:moveTo>
                  <a:pt x="136" y="137"/>
                </a:moveTo>
                <a:lnTo>
                  <a:pt x="136" y="137"/>
                </a:lnTo>
                <a:cubicBezTo>
                  <a:pt x="212" y="62"/>
                  <a:pt x="334" y="62"/>
                  <a:pt x="409" y="137"/>
                </a:cubicBezTo>
                <a:cubicBezTo>
                  <a:pt x="484" y="213"/>
                  <a:pt x="484" y="334"/>
                  <a:pt x="409" y="409"/>
                </a:cubicBezTo>
                <a:lnTo>
                  <a:pt x="273" y="545"/>
                </a:lnTo>
                <a:lnTo>
                  <a:pt x="136" y="409"/>
                </a:lnTo>
                <a:cubicBezTo>
                  <a:pt x="62" y="334"/>
                  <a:pt x="61" y="212"/>
                  <a:pt x="136" y="137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01663" y="6527800"/>
            <a:ext cx="160337" cy="155575"/>
          </a:xfrm>
          <a:custGeom>
            <a:avLst/>
            <a:gdLst>
              <a:gd name="T0" fmla="*/ 436 w 448"/>
              <a:gd name="T1" fmla="*/ 319 h 434"/>
              <a:gd name="T2" fmla="*/ 410 w 448"/>
              <a:gd name="T3" fmla="*/ 305 h 434"/>
              <a:gd name="T4" fmla="*/ 300 w 448"/>
              <a:gd name="T5" fmla="*/ 286 h 434"/>
              <a:gd name="T6" fmla="*/ 271 w 448"/>
              <a:gd name="T7" fmla="*/ 291 h 434"/>
              <a:gd name="T8" fmla="*/ 251 w 448"/>
              <a:gd name="T9" fmla="*/ 314 h 434"/>
              <a:gd name="T10" fmla="*/ 179 w 448"/>
              <a:gd name="T11" fmla="*/ 255 h 434"/>
              <a:gd name="T12" fmla="*/ 134 w 448"/>
              <a:gd name="T13" fmla="*/ 193 h 434"/>
              <a:gd name="T14" fmla="*/ 158 w 448"/>
              <a:gd name="T15" fmla="*/ 176 h 434"/>
              <a:gd name="T16" fmla="*/ 165 w 448"/>
              <a:gd name="T17" fmla="*/ 146 h 434"/>
              <a:gd name="T18" fmla="*/ 152 w 448"/>
              <a:gd name="T19" fmla="*/ 40 h 434"/>
              <a:gd name="T20" fmla="*/ 139 w 448"/>
              <a:gd name="T21" fmla="*/ 15 h 434"/>
              <a:gd name="T22" fmla="*/ 102 w 448"/>
              <a:gd name="T23" fmla="*/ 2 h 434"/>
              <a:gd name="T24" fmla="*/ 57 w 448"/>
              <a:gd name="T25" fmla="*/ 8 h 434"/>
              <a:gd name="T26" fmla="*/ 33 w 448"/>
              <a:gd name="T27" fmla="*/ 19 h 434"/>
              <a:gd name="T28" fmla="*/ 20 w 448"/>
              <a:gd name="T29" fmla="*/ 41 h 434"/>
              <a:gd name="T30" fmla="*/ 113 w 448"/>
              <a:gd name="T31" fmla="*/ 312 h 434"/>
              <a:gd name="T32" fmla="*/ 365 w 448"/>
              <a:gd name="T33" fmla="*/ 434 h 434"/>
              <a:gd name="T34" fmla="*/ 402 w 448"/>
              <a:gd name="T35" fmla="*/ 431 h 434"/>
              <a:gd name="T36" fmla="*/ 426 w 448"/>
              <a:gd name="T37" fmla="*/ 420 h 434"/>
              <a:gd name="T38" fmla="*/ 438 w 448"/>
              <a:gd name="T39" fmla="*/ 397 h 434"/>
              <a:gd name="T40" fmla="*/ 446 w 448"/>
              <a:gd name="T41" fmla="*/ 353 h 434"/>
              <a:gd name="T42" fmla="*/ 446 w 448"/>
              <a:gd name="T43" fmla="*/ 353 h 434"/>
              <a:gd name="T44" fmla="*/ 436 w 448"/>
              <a:gd name="T45" fmla="*/ 31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8" h="434">
                <a:moveTo>
                  <a:pt x="436" y="319"/>
                </a:moveTo>
                <a:cubicBezTo>
                  <a:pt x="429" y="311"/>
                  <a:pt x="420" y="306"/>
                  <a:pt x="410" y="305"/>
                </a:cubicBezTo>
                <a:lnTo>
                  <a:pt x="300" y="286"/>
                </a:lnTo>
                <a:cubicBezTo>
                  <a:pt x="290" y="284"/>
                  <a:pt x="280" y="286"/>
                  <a:pt x="271" y="291"/>
                </a:cubicBezTo>
                <a:cubicBezTo>
                  <a:pt x="261" y="296"/>
                  <a:pt x="254" y="304"/>
                  <a:pt x="251" y="314"/>
                </a:cubicBezTo>
                <a:cubicBezTo>
                  <a:pt x="224" y="298"/>
                  <a:pt x="200" y="278"/>
                  <a:pt x="179" y="255"/>
                </a:cubicBezTo>
                <a:cubicBezTo>
                  <a:pt x="161" y="237"/>
                  <a:pt x="146" y="216"/>
                  <a:pt x="134" y="193"/>
                </a:cubicBezTo>
                <a:cubicBezTo>
                  <a:pt x="144" y="191"/>
                  <a:pt x="153" y="184"/>
                  <a:pt x="158" y="176"/>
                </a:cubicBezTo>
                <a:cubicBezTo>
                  <a:pt x="164" y="167"/>
                  <a:pt x="167" y="157"/>
                  <a:pt x="165" y="146"/>
                </a:cubicBezTo>
                <a:lnTo>
                  <a:pt x="152" y="40"/>
                </a:lnTo>
                <a:cubicBezTo>
                  <a:pt x="150" y="30"/>
                  <a:pt x="146" y="21"/>
                  <a:pt x="139" y="15"/>
                </a:cubicBezTo>
                <a:cubicBezTo>
                  <a:pt x="129" y="5"/>
                  <a:pt x="116" y="0"/>
                  <a:pt x="102" y="2"/>
                </a:cubicBezTo>
                <a:lnTo>
                  <a:pt x="57" y="8"/>
                </a:lnTo>
                <a:cubicBezTo>
                  <a:pt x="48" y="9"/>
                  <a:pt x="40" y="13"/>
                  <a:pt x="33" y="19"/>
                </a:cubicBezTo>
                <a:cubicBezTo>
                  <a:pt x="27" y="25"/>
                  <a:pt x="22" y="33"/>
                  <a:pt x="20" y="41"/>
                </a:cubicBezTo>
                <a:cubicBezTo>
                  <a:pt x="0" y="122"/>
                  <a:pt x="33" y="227"/>
                  <a:pt x="113" y="312"/>
                </a:cubicBezTo>
                <a:cubicBezTo>
                  <a:pt x="187" y="391"/>
                  <a:pt x="282" y="434"/>
                  <a:pt x="365" y="434"/>
                </a:cubicBezTo>
                <a:cubicBezTo>
                  <a:pt x="377" y="434"/>
                  <a:pt x="390" y="433"/>
                  <a:pt x="402" y="431"/>
                </a:cubicBezTo>
                <a:cubicBezTo>
                  <a:pt x="411" y="430"/>
                  <a:pt x="419" y="426"/>
                  <a:pt x="426" y="420"/>
                </a:cubicBezTo>
                <a:cubicBezTo>
                  <a:pt x="432" y="413"/>
                  <a:pt x="437" y="405"/>
                  <a:pt x="438" y="397"/>
                </a:cubicBezTo>
                <a:lnTo>
                  <a:pt x="446" y="353"/>
                </a:lnTo>
                <a:lnTo>
                  <a:pt x="446" y="353"/>
                </a:lnTo>
                <a:cubicBezTo>
                  <a:pt x="448" y="341"/>
                  <a:pt x="444" y="328"/>
                  <a:pt x="436" y="319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3905250" y="6878638"/>
            <a:ext cx="149225" cy="200025"/>
          </a:xfrm>
          <a:custGeom>
            <a:avLst/>
            <a:gdLst>
              <a:gd name="T0" fmla="*/ 205 w 411"/>
              <a:gd name="T1" fmla="*/ 0 h 559"/>
              <a:gd name="T2" fmla="*/ 60 w 411"/>
              <a:gd name="T3" fmla="*/ 60 h 559"/>
              <a:gd name="T4" fmla="*/ 0 w 411"/>
              <a:gd name="T5" fmla="*/ 205 h 559"/>
              <a:gd name="T6" fmla="*/ 203 w 411"/>
              <a:gd name="T7" fmla="*/ 558 h 559"/>
              <a:gd name="T8" fmla="*/ 203 w 411"/>
              <a:gd name="T9" fmla="*/ 558 h 559"/>
              <a:gd name="T10" fmla="*/ 205 w 411"/>
              <a:gd name="T11" fmla="*/ 559 h 559"/>
              <a:gd name="T12" fmla="*/ 208 w 411"/>
              <a:gd name="T13" fmla="*/ 558 h 559"/>
              <a:gd name="T14" fmla="*/ 411 w 411"/>
              <a:gd name="T15" fmla="*/ 205 h 559"/>
              <a:gd name="T16" fmla="*/ 411 w 411"/>
              <a:gd name="T17" fmla="*/ 205 h 559"/>
              <a:gd name="T18" fmla="*/ 351 w 411"/>
              <a:gd name="T19" fmla="*/ 60 h 559"/>
              <a:gd name="T20" fmla="*/ 205 w 411"/>
              <a:gd name="T21" fmla="*/ 0 h 559"/>
              <a:gd name="T22" fmla="*/ 205 w 411"/>
              <a:gd name="T23" fmla="*/ 302 h 559"/>
              <a:gd name="T24" fmla="*/ 137 w 411"/>
              <a:gd name="T25" fmla="*/ 274 h 559"/>
              <a:gd name="T26" fmla="*/ 109 w 411"/>
              <a:gd name="T27" fmla="*/ 205 h 559"/>
              <a:gd name="T28" fmla="*/ 137 w 411"/>
              <a:gd name="T29" fmla="*/ 137 h 559"/>
              <a:gd name="T30" fmla="*/ 205 w 411"/>
              <a:gd name="T31" fmla="*/ 109 h 559"/>
              <a:gd name="T32" fmla="*/ 274 w 411"/>
              <a:gd name="T33" fmla="*/ 137 h 559"/>
              <a:gd name="T34" fmla="*/ 302 w 411"/>
              <a:gd name="T35" fmla="*/ 205 h 559"/>
              <a:gd name="T36" fmla="*/ 274 w 411"/>
              <a:gd name="T37" fmla="*/ 274 h 559"/>
              <a:gd name="T38" fmla="*/ 205 w 411"/>
              <a:gd name="T39" fmla="*/ 302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1" h="559">
                <a:moveTo>
                  <a:pt x="205" y="0"/>
                </a:moveTo>
                <a:cubicBezTo>
                  <a:pt x="151" y="0"/>
                  <a:pt x="99" y="21"/>
                  <a:pt x="60" y="60"/>
                </a:cubicBezTo>
                <a:cubicBezTo>
                  <a:pt x="21" y="98"/>
                  <a:pt x="0" y="151"/>
                  <a:pt x="0" y="205"/>
                </a:cubicBezTo>
                <a:cubicBezTo>
                  <a:pt x="0" y="351"/>
                  <a:pt x="178" y="534"/>
                  <a:pt x="203" y="558"/>
                </a:cubicBezTo>
                <a:lnTo>
                  <a:pt x="203" y="558"/>
                </a:lnTo>
                <a:cubicBezTo>
                  <a:pt x="203" y="559"/>
                  <a:pt x="204" y="559"/>
                  <a:pt x="205" y="559"/>
                </a:cubicBezTo>
                <a:cubicBezTo>
                  <a:pt x="206" y="559"/>
                  <a:pt x="207" y="559"/>
                  <a:pt x="208" y="558"/>
                </a:cubicBezTo>
                <a:cubicBezTo>
                  <a:pt x="232" y="534"/>
                  <a:pt x="411" y="351"/>
                  <a:pt x="411" y="205"/>
                </a:cubicBezTo>
                <a:lnTo>
                  <a:pt x="411" y="205"/>
                </a:lnTo>
                <a:cubicBezTo>
                  <a:pt x="411" y="151"/>
                  <a:pt x="390" y="98"/>
                  <a:pt x="351" y="60"/>
                </a:cubicBezTo>
                <a:cubicBezTo>
                  <a:pt x="312" y="21"/>
                  <a:pt x="260" y="0"/>
                  <a:pt x="205" y="0"/>
                </a:cubicBezTo>
                <a:close/>
                <a:moveTo>
                  <a:pt x="205" y="302"/>
                </a:moveTo>
                <a:cubicBezTo>
                  <a:pt x="180" y="302"/>
                  <a:pt x="155" y="292"/>
                  <a:pt x="137" y="274"/>
                </a:cubicBezTo>
                <a:cubicBezTo>
                  <a:pt x="119" y="256"/>
                  <a:pt x="109" y="231"/>
                  <a:pt x="109" y="205"/>
                </a:cubicBezTo>
                <a:cubicBezTo>
                  <a:pt x="109" y="180"/>
                  <a:pt x="119" y="155"/>
                  <a:pt x="137" y="137"/>
                </a:cubicBezTo>
                <a:cubicBezTo>
                  <a:pt x="155" y="119"/>
                  <a:pt x="180" y="109"/>
                  <a:pt x="205" y="109"/>
                </a:cubicBezTo>
                <a:cubicBezTo>
                  <a:pt x="231" y="109"/>
                  <a:pt x="256" y="119"/>
                  <a:pt x="274" y="137"/>
                </a:cubicBezTo>
                <a:cubicBezTo>
                  <a:pt x="292" y="155"/>
                  <a:pt x="302" y="180"/>
                  <a:pt x="302" y="205"/>
                </a:cubicBezTo>
                <a:cubicBezTo>
                  <a:pt x="302" y="231"/>
                  <a:pt x="292" y="256"/>
                  <a:pt x="274" y="274"/>
                </a:cubicBezTo>
                <a:cubicBezTo>
                  <a:pt x="256" y="292"/>
                  <a:pt x="231" y="302"/>
                  <a:pt x="205" y="302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590550" y="6902450"/>
            <a:ext cx="185737" cy="147638"/>
          </a:xfrm>
          <a:custGeom>
            <a:avLst/>
            <a:gdLst>
              <a:gd name="T0" fmla="*/ 491 w 517"/>
              <a:gd name="T1" fmla="*/ 0 h 413"/>
              <a:gd name="T2" fmla="*/ 26 w 517"/>
              <a:gd name="T3" fmla="*/ 0 h 413"/>
              <a:gd name="T4" fmla="*/ 0 w 517"/>
              <a:gd name="T5" fmla="*/ 25 h 413"/>
              <a:gd name="T6" fmla="*/ 0 w 517"/>
              <a:gd name="T7" fmla="*/ 387 h 413"/>
              <a:gd name="T8" fmla="*/ 26 w 517"/>
              <a:gd name="T9" fmla="*/ 413 h 413"/>
              <a:gd name="T10" fmla="*/ 491 w 517"/>
              <a:gd name="T11" fmla="*/ 413 h 413"/>
              <a:gd name="T12" fmla="*/ 517 w 517"/>
              <a:gd name="T13" fmla="*/ 387 h 413"/>
              <a:gd name="T14" fmla="*/ 517 w 517"/>
              <a:gd name="T15" fmla="*/ 25 h 413"/>
              <a:gd name="T16" fmla="*/ 491 w 517"/>
              <a:gd name="T17" fmla="*/ 0 h 413"/>
              <a:gd name="T18" fmla="*/ 455 w 517"/>
              <a:gd name="T19" fmla="*/ 51 h 413"/>
              <a:gd name="T20" fmla="*/ 258 w 517"/>
              <a:gd name="T21" fmla="*/ 247 h 413"/>
              <a:gd name="T22" fmla="*/ 62 w 517"/>
              <a:gd name="T23" fmla="*/ 51 h 413"/>
              <a:gd name="T24" fmla="*/ 455 w 517"/>
              <a:gd name="T25" fmla="*/ 51 h 413"/>
              <a:gd name="T26" fmla="*/ 52 w 517"/>
              <a:gd name="T27" fmla="*/ 361 h 413"/>
              <a:gd name="T28" fmla="*/ 52 w 517"/>
              <a:gd name="T29" fmla="*/ 114 h 413"/>
              <a:gd name="T30" fmla="*/ 240 w 517"/>
              <a:gd name="T31" fmla="*/ 302 h 413"/>
              <a:gd name="T32" fmla="*/ 258 w 517"/>
              <a:gd name="T33" fmla="*/ 309 h 413"/>
              <a:gd name="T34" fmla="*/ 277 w 517"/>
              <a:gd name="T35" fmla="*/ 302 h 413"/>
              <a:gd name="T36" fmla="*/ 465 w 517"/>
              <a:gd name="T37" fmla="*/ 114 h 413"/>
              <a:gd name="T38" fmla="*/ 465 w 517"/>
              <a:gd name="T39" fmla="*/ 361 h 413"/>
              <a:gd name="T40" fmla="*/ 52 w 517"/>
              <a:gd name="T41" fmla="*/ 36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7" h="413">
                <a:moveTo>
                  <a:pt x="491" y="0"/>
                </a:moveTo>
                <a:lnTo>
                  <a:pt x="26" y="0"/>
                </a:lnTo>
                <a:cubicBezTo>
                  <a:pt x="12" y="0"/>
                  <a:pt x="0" y="11"/>
                  <a:pt x="0" y="25"/>
                </a:cubicBezTo>
                <a:lnTo>
                  <a:pt x="0" y="387"/>
                </a:lnTo>
                <a:cubicBezTo>
                  <a:pt x="0" y="401"/>
                  <a:pt x="12" y="413"/>
                  <a:pt x="26" y="413"/>
                </a:cubicBezTo>
                <a:lnTo>
                  <a:pt x="491" y="413"/>
                </a:lnTo>
                <a:cubicBezTo>
                  <a:pt x="505" y="413"/>
                  <a:pt x="517" y="401"/>
                  <a:pt x="517" y="387"/>
                </a:cubicBezTo>
                <a:lnTo>
                  <a:pt x="517" y="25"/>
                </a:lnTo>
                <a:cubicBezTo>
                  <a:pt x="517" y="11"/>
                  <a:pt x="505" y="0"/>
                  <a:pt x="491" y="0"/>
                </a:cubicBezTo>
                <a:close/>
                <a:moveTo>
                  <a:pt x="455" y="51"/>
                </a:moveTo>
                <a:lnTo>
                  <a:pt x="258" y="247"/>
                </a:lnTo>
                <a:lnTo>
                  <a:pt x="62" y="51"/>
                </a:lnTo>
                <a:lnTo>
                  <a:pt x="455" y="51"/>
                </a:lnTo>
                <a:close/>
                <a:moveTo>
                  <a:pt x="52" y="361"/>
                </a:moveTo>
                <a:lnTo>
                  <a:pt x="52" y="114"/>
                </a:lnTo>
                <a:lnTo>
                  <a:pt x="240" y="302"/>
                </a:lnTo>
                <a:cubicBezTo>
                  <a:pt x="245" y="307"/>
                  <a:pt x="251" y="309"/>
                  <a:pt x="258" y="309"/>
                </a:cubicBezTo>
                <a:cubicBezTo>
                  <a:pt x="265" y="309"/>
                  <a:pt x="272" y="307"/>
                  <a:pt x="277" y="302"/>
                </a:cubicBezTo>
                <a:lnTo>
                  <a:pt x="465" y="114"/>
                </a:lnTo>
                <a:lnTo>
                  <a:pt x="465" y="361"/>
                </a:lnTo>
                <a:lnTo>
                  <a:pt x="52" y="361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20700" y="4878388"/>
            <a:ext cx="679450" cy="481013"/>
          </a:xfrm>
          <a:custGeom>
            <a:avLst/>
            <a:gdLst>
              <a:gd name="T0" fmla="*/ 0 w 1887"/>
              <a:gd name="T1" fmla="*/ 205 h 1338"/>
              <a:gd name="T2" fmla="*/ 8 w 1887"/>
              <a:gd name="T3" fmla="*/ 170 h 1338"/>
              <a:gd name="T4" fmla="*/ 221 w 1887"/>
              <a:gd name="T5" fmla="*/ 1 h 1338"/>
              <a:gd name="T6" fmla="*/ 1854 w 1887"/>
              <a:gd name="T7" fmla="*/ 0 h 1338"/>
              <a:gd name="T8" fmla="*/ 1887 w 1887"/>
              <a:gd name="T9" fmla="*/ 26 h 1338"/>
              <a:gd name="T10" fmla="*/ 1851 w 1887"/>
              <a:gd name="T11" fmla="*/ 52 h 1338"/>
              <a:gd name="T12" fmla="*/ 229 w 1887"/>
              <a:gd name="T13" fmla="*/ 52 h 1338"/>
              <a:gd name="T14" fmla="*/ 58 w 1887"/>
              <a:gd name="T15" fmla="*/ 183 h 1338"/>
              <a:gd name="T16" fmla="*/ 53 w 1887"/>
              <a:gd name="T17" fmla="*/ 231 h 1338"/>
              <a:gd name="T18" fmla="*/ 53 w 1887"/>
              <a:gd name="T19" fmla="*/ 1105 h 1338"/>
              <a:gd name="T20" fmla="*/ 230 w 1887"/>
              <a:gd name="T21" fmla="*/ 1285 h 1338"/>
              <a:gd name="T22" fmla="*/ 415 w 1887"/>
              <a:gd name="T23" fmla="*/ 1285 h 1338"/>
              <a:gd name="T24" fmla="*/ 437 w 1887"/>
              <a:gd name="T25" fmla="*/ 1287 h 1338"/>
              <a:gd name="T26" fmla="*/ 454 w 1887"/>
              <a:gd name="T27" fmla="*/ 1310 h 1338"/>
              <a:gd name="T28" fmla="*/ 438 w 1887"/>
              <a:gd name="T29" fmla="*/ 1334 h 1338"/>
              <a:gd name="T30" fmla="*/ 426 w 1887"/>
              <a:gd name="T31" fmla="*/ 1336 h 1338"/>
              <a:gd name="T32" fmla="*/ 205 w 1887"/>
              <a:gd name="T33" fmla="*/ 1334 h 1338"/>
              <a:gd name="T34" fmla="*/ 4 w 1887"/>
              <a:gd name="T35" fmla="*/ 1147 h 1338"/>
              <a:gd name="T36" fmla="*/ 0 w 1887"/>
              <a:gd name="T37" fmla="*/ 1134 h 1338"/>
              <a:gd name="T38" fmla="*/ 0 w 1887"/>
              <a:gd name="T39" fmla="*/ 205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87" h="1338">
                <a:moveTo>
                  <a:pt x="0" y="205"/>
                </a:moveTo>
                <a:cubicBezTo>
                  <a:pt x="3" y="193"/>
                  <a:pt x="6" y="182"/>
                  <a:pt x="8" y="170"/>
                </a:cubicBezTo>
                <a:cubicBezTo>
                  <a:pt x="32" y="71"/>
                  <a:pt x="120" y="1"/>
                  <a:pt x="221" y="1"/>
                </a:cubicBezTo>
                <a:cubicBezTo>
                  <a:pt x="765" y="0"/>
                  <a:pt x="1309" y="0"/>
                  <a:pt x="1854" y="0"/>
                </a:cubicBezTo>
                <a:cubicBezTo>
                  <a:pt x="1876" y="0"/>
                  <a:pt x="1887" y="9"/>
                  <a:pt x="1887" y="26"/>
                </a:cubicBezTo>
                <a:cubicBezTo>
                  <a:pt x="1886" y="43"/>
                  <a:pt x="1875" y="52"/>
                  <a:pt x="1851" y="52"/>
                </a:cubicBezTo>
                <a:cubicBezTo>
                  <a:pt x="1310" y="52"/>
                  <a:pt x="769" y="52"/>
                  <a:pt x="229" y="52"/>
                </a:cubicBezTo>
                <a:cubicBezTo>
                  <a:pt x="145" y="52"/>
                  <a:pt x="77" y="104"/>
                  <a:pt x="58" y="183"/>
                </a:cubicBezTo>
                <a:cubicBezTo>
                  <a:pt x="55" y="199"/>
                  <a:pt x="53" y="215"/>
                  <a:pt x="53" y="231"/>
                </a:cubicBezTo>
                <a:cubicBezTo>
                  <a:pt x="53" y="522"/>
                  <a:pt x="53" y="814"/>
                  <a:pt x="53" y="1105"/>
                </a:cubicBezTo>
                <a:cubicBezTo>
                  <a:pt x="53" y="1210"/>
                  <a:pt x="125" y="1283"/>
                  <a:pt x="230" y="1285"/>
                </a:cubicBezTo>
                <a:cubicBezTo>
                  <a:pt x="292" y="1285"/>
                  <a:pt x="354" y="1285"/>
                  <a:pt x="415" y="1285"/>
                </a:cubicBezTo>
                <a:cubicBezTo>
                  <a:pt x="423" y="1285"/>
                  <a:pt x="432" y="1283"/>
                  <a:pt x="437" y="1287"/>
                </a:cubicBezTo>
                <a:cubicBezTo>
                  <a:pt x="444" y="1292"/>
                  <a:pt x="454" y="1302"/>
                  <a:pt x="454" y="1310"/>
                </a:cubicBezTo>
                <a:cubicBezTo>
                  <a:pt x="454" y="1318"/>
                  <a:pt x="444" y="1327"/>
                  <a:pt x="438" y="1334"/>
                </a:cubicBezTo>
                <a:cubicBezTo>
                  <a:pt x="436" y="1336"/>
                  <a:pt x="430" y="1336"/>
                  <a:pt x="426" y="1336"/>
                </a:cubicBezTo>
                <a:cubicBezTo>
                  <a:pt x="353" y="1336"/>
                  <a:pt x="279" y="1338"/>
                  <a:pt x="205" y="1334"/>
                </a:cubicBezTo>
                <a:cubicBezTo>
                  <a:pt x="103" y="1329"/>
                  <a:pt x="20" y="1249"/>
                  <a:pt x="4" y="1147"/>
                </a:cubicBezTo>
                <a:cubicBezTo>
                  <a:pt x="4" y="1142"/>
                  <a:pt x="2" y="1138"/>
                  <a:pt x="0" y="1134"/>
                </a:cubicBezTo>
                <a:cubicBezTo>
                  <a:pt x="0" y="824"/>
                  <a:pt x="0" y="515"/>
                  <a:pt x="0" y="205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741363" y="4983163"/>
            <a:ext cx="1225550" cy="268288"/>
          </a:xfrm>
          <a:custGeom>
            <a:avLst/>
            <a:gdLst>
              <a:gd name="T0" fmla="*/ 2411 w 3405"/>
              <a:gd name="T1" fmla="*/ 374 h 747"/>
              <a:gd name="T2" fmla="*/ 2337 w 3405"/>
              <a:gd name="T3" fmla="*/ 374 h 747"/>
              <a:gd name="T4" fmla="*/ 2374 w 3405"/>
              <a:gd name="T5" fmla="*/ 630 h 747"/>
              <a:gd name="T6" fmla="*/ 2411 w 3405"/>
              <a:gd name="T7" fmla="*/ 485 h 747"/>
              <a:gd name="T8" fmla="*/ 3197 w 3405"/>
              <a:gd name="T9" fmla="*/ 160 h 747"/>
              <a:gd name="T10" fmla="*/ 2935 w 3405"/>
              <a:gd name="T11" fmla="*/ 140 h 747"/>
              <a:gd name="T12" fmla="*/ 3229 w 3405"/>
              <a:gd name="T13" fmla="*/ 0 h 747"/>
              <a:gd name="T14" fmla="*/ 1135 w 3405"/>
              <a:gd name="T15" fmla="*/ 741 h 747"/>
              <a:gd name="T16" fmla="*/ 853 w 3405"/>
              <a:gd name="T17" fmla="*/ 717 h 747"/>
              <a:gd name="T18" fmla="*/ 830 w 3405"/>
              <a:gd name="T19" fmla="*/ 339 h 747"/>
              <a:gd name="T20" fmla="*/ 707 w 3405"/>
              <a:gd name="T21" fmla="*/ 225 h 747"/>
              <a:gd name="T22" fmla="*/ 1279 w 3405"/>
              <a:gd name="T23" fmla="*/ 339 h 747"/>
              <a:gd name="T24" fmla="*/ 1135 w 3405"/>
              <a:gd name="T25" fmla="*/ 741 h 747"/>
              <a:gd name="T26" fmla="*/ 1626 w 3405"/>
              <a:gd name="T27" fmla="*/ 449 h 747"/>
              <a:gd name="T28" fmla="*/ 1706 w 3405"/>
              <a:gd name="T29" fmla="*/ 455 h 747"/>
              <a:gd name="T30" fmla="*/ 1677 w 3405"/>
              <a:gd name="T31" fmla="*/ 340 h 747"/>
              <a:gd name="T32" fmla="*/ 1346 w 3405"/>
              <a:gd name="T33" fmla="*/ 224 h 747"/>
              <a:gd name="T34" fmla="*/ 1824 w 3405"/>
              <a:gd name="T35" fmla="*/ 225 h 747"/>
              <a:gd name="T36" fmla="*/ 1988 w 3405"/>
              <a:gd name="T37" fmla="*/ 327 h 747"/>
              <a:gd name="T38" fmla="*/ 1913 w 3405"/>
              <a:gd name="T39" fmla="*/ 592 h 747"/>
              <a:gd name="T40" fmla="*/ 1651 w 3405"/>
              <a:gd name="T41" fmla="*/ 604 h 747"/>
              <a:gd name="T42" fmla="*/ 1627 w 3405"/>
              <a:gd name="T43" fmla="*/ 741 h 747"/>
              <a:gd name="T44" fmla="*/ 1346 w 3405"/>
              <a:gd name="T45" fmla="*/ 224 h 747"/>
              <a:gd name="T46" fmla="*/ 363 w 3405"/>
              <a:gd name="T47" fmla="*/ 411 h 747"/>
              <a:gd name="T48" fmla="*/ 326 w 3405"/>
              <a:gd name="T49" fmla="*/ 336 h 747"/>
              <a:gd name="T50" fmla="*/ 288 w 3405"/>
              <a:gd name="T51" fmla="*/ 593 h 747"/>
              <a:gd name="T52" fmla="*/ 362 w 3405"/>
              <a:gd name="T53" fmla="*/ 592 h 747"/>
              <a:gd name="T54" fmla="*/ 363 w 3405"/>
              <a:gd name="T55" fmla="*/ 535 h 747"/>
              <a:gd name="T56" fmla="*/ 629 w 3405"/>
              <a:gd name="T57" fmla="*/ 533 h 747"/>
              <a:gd name="T58" fmla="*/ 648 w 3405"/>
              <a:gd name="T59" fmla="*/ 655 h 747"/>
              <a:gd name="T60" fmla="*/ 510 w 3405"/>
              <a:gd name="T61" fmla="*/ 745 h 747"/>
              <a:gd name="T62" fmla="*/ 75 w 3405"/>
              <a:gd name="T63" fmla="*/ 735 h 747"/>
              <a:gd name="T64" fmla="*/ 0 w 3405"/>
              <a:gd name="T65" fmla="*/ 343 h 747"/>
              <a:gd name="T66" fmla="*/ 202 w 3405"/>
              <a:gd name="T67" fmla="*/ 220 h 747"/>
              <a:gd name="T68" fmla="*/ 577 w 3405"/>
              <a:gd name="T69" fmla="*/ 233 h 747"/>
              <a:gd name="T70" fmla="*/ 650 w 3405"/>
              <a:gd name="T71" fmla="*/ 398 h 747"/>
              <a:gd name="T72" fmla="*/ 3047 w 3405"/>
              <a:gd name="T73" fmla="*/ 226 h 747"/>
              <a:gd name="T74" fmla="*/ 3047 w 3405"/>
              <a:gd name="T75" fmla="*/ 574 h 747"/>
              <a:gd name="T76" fmla="*/ 3081 w 3405"/>
              <a:gd name="T77" fmla="*/ 630 h 747"/>
              <a:gd name="T78" fmla="*/ 3122 w 3405"/>
              <a:gd name="T79" fmla="*/ 580 h 747"/>
              <a:gd name="T80" fmla="*/ 3122 w 3405"/>
              <a:gd name="T81" fmla="*/ 225 h 747"/>
              <a:gd name="T82" fmla="*/ 3404 w 3405"/>
              <a:gd name="T83" fmla="*/ 246 h 747"/>
              <a:gd name="T84" fmla="*/ 3403 w 3405"/>
              <a:gd name="T85" fmla="*/ 644 h 747"/>
              <a:gd name="T86" fmla="*/ 3263 w 3405"/>
              <a:gd name="T87" fmla="*/ 745 h 747"/>
              <a:gd name="T88" fmla="*/ 2853 w 3405"/>
              <a:gd name="T89" fmla="*/ 739 h 747"/>
              <a:gd name="T90" fmla="*/ 2764 w 3405"/>
              <a:gd name="T91" fmla="*/ 255 h 747"/>
              <a:gd name="T92" fmla="*/ 3047 w 3405"/>
              <a:gd name="T93" fmla="*/ 226 h 747"/>
              <a:gd name="T94" fmla="*/ 2189 w 3405"/>
              <a:gd name="T95" fmla="*/ 745 h 747"/>
              <a:gd name="T96" fmla="*/ 2050 w 3405"/>
              <a:gd name="T97" fmla="*/ 635 h 747"/>
              <a:gd name="T98" fmla="*/ 2114 w 3405"/>
              <a:gd name="T99" fmla="*/ 236 h 747"/>
              <a:gd name="T100" fmla="*/ 2537 w 3405"/>
              <a:gd name="T101" fmla="*/ 221 h 747"/>
              <a:gd name="T102" fmla="*/ 2699 w 3405"/>
              <a:gd name="T103" fmla="*/ 323 h 747"/>
              <a:gd name="T104" fmla="*/ 2612 w 3405"/>
              <a:gd name="T105" fmla="*/ 738 h 747"/>
              <a:gd name="T106" fmla="*/ 2372 w 3405"/>
              <a:gd name="T107" fmla="*/ 746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05" h="747">
                <a:moveTo>
                  <a:pt x="2411" y="485"/>
                </a:moveTo>
                <a:cubicBezTo>
                  <a:pt x="2411" y="448"/>
                  <a:pt x="2411" y="411"/>
                  <a:pt x="2411" y="374"/>
                </a:cubicBezTo>
                <a:cubicBezTo>
                  <a:pt x="2411" y="348"/>
                  <a:pt x="2398" y="335"/>
                  <a:pt x="2373" y="336"/>
                </a:cubicBezTo>
                <a:cubicBezTo>
                  <a:pt x="2348" y="336"/>
                  <a:pt x="2337" y="347"/>
                  <a:pt x="2337" y="374"/>
                </a:cubicBezTo>
                <a:cubicBezTo>
                  <a:pt x="2337" y="447"/>
                  <a:pt x="2337" y="520"/>
                  <a:pt x="2337" y="593"/>
                </a:cubicBezTo>
                <a:cubicBezTo>
                  <a:pt x="2337" y="619"/>
                  <a:pt x="2349" y="630"/>
                  <a:pt x="2374" y="630"/>
                </a:cubicBezTo>
                <a:cubicBezTo>
                  <a:pt x="2399" y="630"/>
                  <a:pt x="2411" y="619"/>
                  <a:pt x="2411" y="593"/>
                </a:cubicBezTo>
                <a:cubicBezTo>
                  <a:pt x="2411" y="557"/>
                  <a:pt x="2411" y="521"/>
                  <a:pt x="2411" y="485"/>
                </a:cubicBezTo>
                <a:close/>
                <a:moveTo>
                  <a:pt x="3229" y="160"/>
                </a:moveTo>
                <a:cubicBezTo>
                  <a:pt x="3217" y="160"/>
                  <a:pt x="3207" y="160"/>
                  <a:pt x="3197" y="160"/>
                </a:cubicBezTo>
                <a:cubicBezTo>
                  <a:pt x="3117" y="160"/>
                  <a:pt x="3036" y="160"/>
                  <a:pt x="2956" y="160"/>
                </a:cubicBezTo>
                <a:cubicBezTo>
                  <a:pt x="2940" y="161"/>
                  <a:pt x="2935" y="155"/>
                  <a:pt x="2935" y="140"/>
                </a:cubicBezTo>
                <a:cubicBezTo>
                  <a:pt x="2936" y="94"/>
                  <a:pt x="2936" y="48"/>
                  <a:pt x="2936" y="0"/>
                </a:cubicBezTo>
                <a:cubicBezTo>
                  <a:pt x="3035" y="0"/>
                  <a:pt x="3131" y="0"/>
                  <a:pt x="3229" y="0"/>
                </a:cubicBezTo>
                <a:cubicBezTo>
                  <a:pt x="3229" y="53"/>
                  <a:pt x="3229" y="105"/>
                  <a:pt x="3229" y="160"/>
                </a:cubicBezTo>
                <a:close/>
                <a:moveTo>
                  <a:pt x="1135" y="741"/>
                </a:moveTo>
                <a:cubicBezTo>
                  <a:pt x="1039" y="741"/>
                  <a:pt x="948" y="741"/>
                  <a:pt x="854" y="741"/>
                </a:cubicBezTo>
                <a:cubicBezTo>
                  <a:pt x="854" y="733"/>
                  <a:pt x="853" y="725"/>
                  <a:pt x="853" y="717"/>
                </a:cubicBezTo>
                <a:cubicBezTo>
                  <a:pt x="853" y="599"/>
                  <a:pt x="853" y="481"/>
                  <a:pt x="853" y="363"/>
                </a:cubicBezTo>
                <a:cubicBezTo>
                  <a:pt x="853" y="346"/>
                  <a:pt x="849" y="339"/>
                  <a:pt x="830" y="339"/>
                </a:cubicBezTo>
                <a:cubicBezTo>
                  <a:pt x="789" y="341"/>
                  <a:pt x="749" y="340"/>
                  <a:pt x="707" y="340"/>
                </a:cubicBezTo>
                <a:cubicBezTo>
                  <a:pt x="707" y="301"/>
                  <a:pt x="707" y="263"/>
                  <a:pt x="707" y="225"/>
                </a:cubicBezTo>
                <a:cubicBezTo>
                  <a:pt x="898" y="225"/>
                  <a:pt x="1087" y="225"/>
                  <a:pt x="1279" y="225"/>
                </a:cubicBezTo>
                <a:cubicBezTo>
                  <a:pt x="1279" y="263"/>
                  <a:pt x="1279" y="300"/>
                  <a:pt x="1279" y="339"/>
                </a:cubicBezTo>
                <a:cubicBezTo>
                  <a:pt x="1231" y="339"/>
                  <a:pt x="1184" y="339"/>
                  <a:pt x="1135" y="339"/>
                </a:cubicBezTo>
                <a:cubicBezTo>
                  <a:pt x="1135" y="474"/>
                  <a:pt x="1135" y="607"/>
                  <a:pt x="1135" y="741"/>
                </a:cubicBezTo>
                <a:close/>
                <a:moveTo>
                  <a:pt x="1626" y="340"/>
                </a:moveTo>
                <a:cubicBezTo>
                  <a:pt x="1626" y="377"/>
                  <a:pt x="1626" y="413"/>
                  <a:pt x="1626" y="449"/>
                </a:cubicBezTo>
                <a:cubicBezTo>
                  <a:pt x="1626" y="492"/>
                  <a:pt x="1626" y="492"/>
                  <a:pt x="1670" y="487"/>
                </a:cubicBezTo>
                <a:cubicBezTo>
                  <a:pt x="1694" y="485"/>
                  <a:pt x="1705" y="477"/>
                  <a:pt x="1706" y="455"/>
                </a:cubicBezTo>
                <a:cubicBezTo>
                  <a:pt x="1707" y="427"/>
                  <a:pt x="1707" y="399"/>
                  <a:pt x="1706" y="371"/>
                </a:cubicBezTo>
                <a:cubicBezTo>
                  <a:pt x="1705" y="353"/>
                  <a:pt x="1695" y="341"/>
                  <a:pt x="1677" y="340"/>
                </a:cubicBezTo>
                <a:cubicBezTo>
                  <a:pt x="1661" y="339"/>
                  <a:pt x="1645" y="340"/>
                  <a:pt x="1626" y="340"/>
                </a:cubicBezTo>
                <a:close/>
                <a:moveTo>
                  <a:pt x="1346" y="224"/>
                </a:moveTo>
                <a:cubicBezTo>
                  <a:pt x="1353" y="224"/>
                  <a:pt x="1358" y="224"/>
                  <a:pt x="1364" y="224"/>
                </a:cubicBezTo>
                <a:cubicBezTo>
                  <a:pt x="1517" y="224"/>
                  <a:pt x="1671" y="223"/>
                  <a:pt x="1824" y="225"/>
                </a:cubicBezTo>
                <a:cubicBezTo>
                  <a:pt x="1855" y="225"/>
                  <a:pt x="1887" y="229"/>
                  <a:pt x="1917" y="237"/>
                </a:cubicBezTo>
                <a:cubicBezTo>
                  <a:pt x="1965" y="249"/>
                  <a:pt x="1987" y="277"/>
                  <a:pt x="1988" y="327"/>
                </a:cubicBezTo>
                <a:cubicBezTo>
                  <a:pt x="1989" y="385"/>
                  <a:pt x="1989" y="443"/>
                  <a:pt x="1987" y="501"/>
                </a:cubicBezTo>
                <a:cubicBezTo>
                  <a:pt x="1985" y="550"/>
                  <a:pt x="1960" y="581"/>
                  <a:pt x="1913" y="592"/>
                </a:cubicBezTo>
                <a:cubicBezTo>
                  <a:pt x="1878" y="599"/>
                  <a:pt x="1842" y="602"/>
                  <a:pt x="1806" y="603"/>
                </a:cubicBezTo>
                <a:cubicBezTo>
                  <a:pt x="1754" y="605"/>
                  <a:pt x="1703" y="604"/>
                  <a:pt x="1651" y="604"/>
                </a:cubicBezTo>
                <a:cubicBezTo>
                  <a:pt x="1644" y="604"/>
                  <a:pt x="1637" y="604"/>
                  <a:pt x="1627" y="604"/>
                </a:cubicBezTo>
                <a:cubicBezTo>
                  <a:pt x="1627" y="650"/>
                  <a:pt x="1627" y="695"/>
                  <a:pt x="1627" y="741"/>
                </a:cubicBezTo>
                <a:cubicBezTo>
                  <a:pt x="1532" y="741"/>
                  <a:pt x="1440" y="741"/>
                  <a:pt x="1346" y="741"/>
                </a:cubicBezTo>
                <a:cubicBezTo>
                  <a:pt x="1346" y="569"/>
                  <a:pt x="1346" y="398"/>
                  <a:pt x="1346" y="224"/>
                </a:cubicBezTo>
                <a:close/>
                <a:moveTo>
                  <a:pt x="648" y="411"/>
                </a:moveTo>
                <a:cubicBezTo>
                  <a:pt x="553" y="411"/>
                  <a:pt x="459" y="411"/>
                  <a:pt x="363" y="411"/>
                </a:cubicBezTo>
                <a:cubicBezTo>
                  <a:pt x="363" y="399"/>
                  <a:pt x="363" y="388"/>
                  <a:pt x="363" y="376"/>
                </a:cubicBezTo>
                <a:cubicBezTo>
                  <a:pt x="362" y="348"/>
                  <a:pt x="351" y="336"/>
                  <a:pt x="326" y="336"/>
                </a:cubicBezTo>
                <a:cubicBezTo>
                  <a:pt x="300" y="335"/>
                  <a:pt x="288" y="346"/>
                  <a:pt x="288" y="374"/>
                </a:cubicBezTo>
                <a:cubicBezTo>
                  <a:pt x="287" y="447"/>
                  <a:pt x="287" y="520"/>
                  <a:pt x="288" y="593"/>
                </a:cubicBezTo>
                <a:cubicBezTo>
                  <a:pt x="288" y="620"/>
                  <a:pt x="299" y="630"/>
                  <a:pt x="324" y="630"/>
                </a:cubicBezTo>
                <a:cubicBezTo>
                  <a:pt x="349" y="630"/>
                  <a:pt x="361" y="619"/>
                  <a:pt x="362" y="592"/>
                </a:cubicBezTo>
                <a:cubicBezTo>
                  <a:pt x="363" y="583"/>
                  <a:pt x="363" y="573"/>
                  <a:pt x="363" y="564"/>
                </a:cubicBezTo>
                <a:cubicBezTo>
                  <a:pt x="363" y="555"/>
                  <a:pt x="363" y="545"/>
                  <a:pt x="363" y="535"/>
                </a:cubicBezTo>
                <a:cubicBezTo>
                  <a:pt x="370" y="534"/>
                  <a:pt x="376" y="533"/>
                  <a:pt x="382" y="533"/>
                </a:cubicBezTo>
                <a:cubicBezTo>
                  <a:pt x="464" y="533"/>
                  <a:pt x="546" y="533"/>
                  <a:pt x="629" y="533"/>
                </a:cubicBezTo>
                <a:cubicBezTo>
                  <a:pt x="646" y="532"/>
                  <a:pt x="651" y="538"/>
                  <a:pt x="650" y="554"/>
                </a:cubicBezTo>
                <a:cubicBezTo>
                  <a:pt x="649" y="588"/>
                  <a:pt x="650" y="621"/>
                  <a:pt x="648" y="655"/>
                </a:cubicBezTo>
                <a:cubicBezTo>
                  <a:pt x="646" y="688"/>
                  <a:pt x="629" y="714"/>
                  <a:pt x="597" y="726"/>
                </a:cubicBezTo>
                <a:cubicBezTo>
                  <a:pt x="569" y="735"/>
                  <a:pt x="539" y="744"/>
                  <a:pt x="510" y="745"/>
                </a:cubicBezTo>
                <a:cubicBezTo>
                  <a:pt x="385" y="747"/>
                  <a:pt x="261" y="746"/>
                  <a:pt x="136" y="745"/>
                </a:cubicBezTo>
                <a:cubicBezTo>
                  <a:pt x="115" y="745"/>
                  <a:pt x="95" y="740"/>
                  <a:pt x="75" y="735"/>
                </a:cubicBezTo>
                <a:cubicBezTo>
                  <a:pt x="23" y="720"/>
                  <a:pt x="1" y="690"/>
                  <a:pt x="0" y="636"/>
                </a:cubicBezTo>
                <a:cubicBezTo>
                  <a:pt x="0" y="539"/>
                  <a:pt x="0" y="441"/>
                  <a:pt x="0" y="343"/>
                </a:cubicBezTo>
                <a:cubicBezTo>
                  <a:pt x="1" y="268"/>
                  <a:pt x="35" y="231"/>
                  <a:pt x="110" y="224"/>
                </a:cubicBezTo>
                <a:cubicBezTo>
                  <a:pt x="141" y="222"/>
                  <a:pt x="172" y="221"/>
                  <a:pt x="202" y="220"/>
                </a:cubicBezTo>
                <a:cubicBezTo>
                  <a:pt x="294" y="220"/>
                  <a:pt x="386" y="219"/>
                  <a:pt x="478" y="221"/>
                </a:cubicBezTo>
                <a:cubicBezTo>
                  <a:pt x="511" y="221"/>
                  <a:pt x="545" y="225"/>
                  <a:pt x="577" y="233"/>
                </a:cubicBezTo>
                <a:cubicBezTo>
                  <a:pt x="620" y="243"/>
                  <a:pt x="644" y="274"/>
                  <a:pt x="648" y="318"/>
                </a:cubicBezTo>
                <a:cubicBezTo>
                  <a:pt x="650" y="344"/>
                  <a:pt x="649" y="371"/>
                  <a:pt x="650" y="398"/>
                </a:cubicBezTo>
                <a:cubicBezTo>
                  <a:pt x="650" y="402"/>
                  <a:pt x="649" y="406"/>
                  <a:pt x="648" y="411"/>
                </a:cubicBezTo>
                <a:close/>
                <a:moveTo>
                  <a:pt x="3047" y="226"/>
                </a:moveTo>
                <a:cubicBezTo>
                  <a:pt x="3047" y="236"/>
                  <a:pt x="3047" y="244"/>
                  <a:pt x="3047" y="253"/>
                </a:cubicBezTo>
                <a:cubicBezTo>
                  <a:pt x="3047" y="360"/>
                  <a:pt x="3047" y="467"/>
                  <a:pt x="3047" y="574"/>
                </a:cubicBezTo>
                <a:cubicBezTo>
                  <a:pt x="3047" y="584"/>
                  <a:pt x="3047" y="593"/>
                  <a:pt x="3048" y="602"/>
                </a:cubicBezTo>
                <a:cubicBezTo>
                  <a:pt x="3050" y="622"/>
                  <a:pt x="3063" y="629"/>
                  <a:pt x="3081" y="630"/>
                </a:cubicBezTo>
                <a:cubicBezTo>
                  <a:pt x="3104" y="631"/>
                  <a:pt x="3116" y="623"/>
                  <a:pt x="3120" y="604"/>
                </a:cubicBezTo>
                <a:cubicBezTo>
                  <a:pt x="3122" y="596"/>
                  <a:pt x="3122" y="588"/>
                  <a:pt x="3122" y="580"/>
                </a:cubicBezTo>
                <a:cubicBezTo>
                  <a:pt x="3122" y="470"/>
                  <a:pt x="3122" y="360"/>
                  <a:pt x="3122" y="250"/>
                </a:cubicBezTo>
                <a:cubicBezTo>
                  <a:pt x="3122" y="243"/>
                  <a:pt x="3122" y="235"/>
                  <a:pt x="3122" y="225"/>
                </a:cubicBezTo>
                <a:cubicBezTo>
                  <a:pt x="3216" y="225"/>
                  <a:pt x="3308" y="225"/>
                  <a:pt x="3403" y="225"/>
                </a:cubicBezTo>
                <a:cubicBezTo>
                  <a:pt x="3403" y="232"/>
                  <a:pt x="3404" y="239"/>
                  <a:pt x="3404" y="246"/>
                </a:cubicBezTo>
                <a:cubicBezTo>
                  <a:pt x="3405" y="370"/>
                  <a:pt x="3405" y="494"/>
                  <a:pt x="3404" y="618"/>
                </a:cubicBezTo>
                <a:cubicBezTo>
                  <a:pt x="3404" y="626"/>
                  <a:pt x="3404" y="635"/>
                  <a:pt x="3403" y="644"/>
                </a:cubicBezTo>
                <a:cubicBezTo>
                  <a:pt x="3400" y="693"/>
                  <a:pt x="3374" y="725"/>
                  <a:pt x="3326" y="736"/>
                </a:cubicBezTo>
                <a:cubicBezTo>
                  <a:pt x="3306" y="741"/>
                  <a:pt x="3284" y="745"/>
                  <a:pt x="3263" y="745"/>
                </a:cubicBezTo>
                <a:cubicBezTo>
                  <a:pt x="3144" y="746"/>
                  <a:pt x="3024" y="746"/>
                  <a:pt x="2905" y="745"/>
                </a:cubicBezTo>
                <a:cubicBezTo>
                  <a:pt x="2888" y="745"/>
                  <a:pt x="2870" y="743"/>
                  <a:pt x="2853" y="739"/>
                </a:cubicBezTo>
                <a:cubicBezTo>
                  <a:pt x="2790" y="725"/>
                  <a:pt x="2765" y="694"/>
                  <a:pt x="2764" y="629"/>
                </a:cubicBezTo>
                <a:cubicBezTo>
                  <a:pt x="2764" y="505"/>
                  <a:pt x="2764" y="380"/>
                  <a:pt x="2764" y="255"/>
                </a:cubicBezTo>
                <a:cubicBezTo>
                  <a:pt x="2764" y="246"/>
                  <a:pt x="2764" y="237"/>
                  <a:pt x="2764" y="226"/>
                </a:cubicBezTo>
                <a:cubicBezTo>
                  <a:pt x="2858" y="226"/>
                  <a:pt x="2950" y="226"/>
                  <a:pt x="3047" y="226"/>
                </a:cubicBezTo>
                <a:close/>
                <a:moveTo>
                  <a:pt x="2372" y="746"/>
                </a:moveTo>
                <a:cubicBezTo>
                  <a:pt x="2311" y="746"/>
                  <a:pt x="2250" y="746"/>
                  <a:pt x="2189" y="745"/>
                </a:cubicBezTo>
                <a:cubicBezTo>
                  <a:pt x="2172" y="745"/>
                  <a:pt x="2154" y="743"/>
                  <a:pt x="2137" y="739"/>
                </a:cubicBezTo>
                <a:cubicBezTo>
                  <a:pt x="2079" y="725"/>
                  <a:pt x="2051" y="695"/>
                  <a:pt x="2050" y="635"/>
                </a:cubicBezTo>
                <a:cubicBezTo>
                  <a:pt x="2048" y="531"/>
                  <a:pt x="2048" y="427"/>
                  <a:pt x="2049" y="322"/>
                </a:cubicBezTo>
                <a:cubicBezTo>
                  <a:pt x="2050" y="279"/>
                  <a:pt x="2072" y="247"/>
                  <a:pt x="2114" y="236"/>
                </a:cubicBezTo>
                <a:cubicBezTo>
                  <a:pt x="2144" y="228"/>
                  <a:pt x="2176" y="221"/>
                  <a:pt x="2207" y="221"/>
                </a:cubicBezTo>
                <a:cubicBezTo>
                  <a:pt x="2317" y="219"/>
                  <a:pt x="2427" y="219"/>
                  <a:pt x="2537" y="221"/>
                </a:cubicBezTo>
                <a:cubicBezTo>
                  <a:pt x="2570" y="222"/>
                  <a:pt x="2605" y="227"/>
                  <a:pt x="2637" y="237"/>
                </a:cubicBezTo>
                <a:cubicBezTo>
                  <a:pt x="2679" y="249"/>
                  <a:pt x="2699" y="279"/>
                  <a:pt x="2699" y="323"/>
                </a:cubicBezTo>
                <a:cubicBezTo>
                  <a:pt x="2699" y="426"/>
                  <a:pt x="2700" y="529"/>
                  <a:pt x="2699" y="632"/>
                </a:cubicBezTo>
                <a:cubicBezTo>
                  <a:pt x="2698" y="692"/>
                  <a:pt x="2671" y="726"/>
                  <a:pt x="2612" y="738"/>
                </a:cubicBezTo>
                <a:cubicBezTo>
                  <a:pt x="2583" y="743"/>
                  <a:pt x="2554" y="745"/>
                  <a:pt x="2524" y="746"/>
                </a:cubicBezTo>
                <a:cubicBezTo>
                  <a:pt x="2474" y="747"/>
                  <a:pt x="2423" y="746"/>
                  <a:pt x="2372" y="746"/>
                </a:cubicBezTo>
                <a:cubicBezTo>
                  <a:pt x="2372" y="746"/>
                  <a:pt x="2372" y="746"/>
                  <a:pt x="2372" y="746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989138" y="5062538"/>
            <a:ext cx="692150" cy="187325"/>
          </a:xfrm>
          <a:custGeom>
            <a:avLst/>
            <a:gdLst>
              <a:gd name="T0" fmla="*/ 146 w 1923"/>
              <a:gd name="T1" fmla="*/ 118 h 521"/>
              <a:gd name="T2" fmla="*/ 0 w 1923"/>
              <a:gd name="T3" fmla="*/ 118 h 521"/>
              <a:gd name="T4" fmla="*/ 0 w 1923"/>
              <a:gd name="T5" fmla="*/ 1 h 521"/>
              <a:gd name="T6" fmla="*/ 572 w 1923"/>
              <a:gd name="T7" fmla="*/ 1 h 521"/>
              <a:gd name="T8" fmla="*/ 572 w 1923"/>
              <a:gd name="T9" fmla="*/ 117 h 521"/>
              <a:gd name="T10" fmla="*/ 429 w 1923"/>
              <a:gd name="T11" fmla="*/ 117 h 521"/>
              <a:gd name="T12" fmla="*/ 429 w 1923"/>
              <a:gd name="T13" fmla="*/ 519 h 521"/>
              <a:gd name="T14" fmla="*/ 146 w 1923"/>
              <a:gd name="T15" fmla="*/ 519 h 521"/>
              <a:gd name="T16" fmla="*/ 146 w 1923"/>
              <a:gd name="T17" fmla="*/ 118 h 521"/>
              <a:gd name="T18" fmla="*/ 1247 w 1923"/>
              <a:gd name="T19" fmla="*/ 0 h 521"/>
              <a:gd name="T20" fmla="*/ 1484 w 1923"/>
              <a:gd name="T21" fmla="*/ 0 h 521"/>
              <a:gd name="T22" fmla="*/ 1549 w 1923"/>
              <a:gd name="T23" fmla="*/ 48 h 521"/>
              <a:gd name="T24" fmla="*/ 1575 w 1923"/>
              <a:gd name="T25" fmla="*/ 132 h 521"/>
              <a:gd name="T26" fmla="*/ 1584 w 1923"/>
              <a:gd name="T27" fmla="*/ 155 h 521"/>
              <a:gd name="T28" fmla="*/ 1627 w 1923"/>
              <a:gd name="T29" fmla="*/ 19 h 521"/>
              <a:gd name="T30" fmla="*/ 1651 w 1923"/>
              <a:gd name="T31" fmla="*/ 0 h 521"/>
              <a:gd name="T32" fmla="*/ 1898 w 1923"/>
              <a:gd name="T33" fmla="*/ 0 h 521"/>
              <a:gd name="T34" fmla="*/ 1918 w 1923"/>
              <a:gd name="T35" fmla="*/ 1 h 521"/>
              <a:gd name="T36" fmla="*/ 1910 w 1923"/>
              <a:gd name="T37" fmla="*/ 21 h 521"/>
              <a:gd name="T38" fmla="*/ 1822 w 1923"/>
              <a:gd name="T39" fmla="*/ 230 h 521"/>
              <a:gd name="T40" fmla="*/ 1821 w 1923"/>
              <a:gd name="T41" fmla="*/ 266 h 521"/>
              <a:gd name="T42" fmla="*/ 1914 w 1923"/>
              <a:gd name="T43" fmla="*/ 496 h 521"/>
              <a:gd name="T44" fmla="*/ 1923 w 1923"/>
              <a:gd name="T45" fmla="*/ 519 h 521"/>
              <a:gd name="T46" fmla="*/ 1904 w 1923"/>
              <a:gd name="T47" fmla="*/ 520 h 521"/>
              <a:gd name="T48" fmla="*/ 1659 w 1923"/>
              <a:gd name="T49" fmla="*/ 521 h 521"/>
              <a:gd name="T50" fmla="*/ 1635 w 1923"/>
              <a:gd name="T51" fmla="*/ 502 h 521"/>
              <a:gd name="T52" fmla="*/ 1591 w 1923"/>
              <a:gd name="T53" fmla="*/ 354 h 521"/>
              <a:gd name="T54" fmla="*/ 1583 w 1923"/>
              <a:gd name="T55" fmla="*/ 330 h 521"/>
              <a:gd name="T56" fmla="*/ 1572 w 1923"/>
              <a:gd name="T57" fmla="*/ 365 h 521"/>
              <a:gd name="T58" fmla="*/ 1531 w 1923"/>
              <a:gd name="T59" fmla="*/ 505 h 521"/>
              <a:gd name="T60" fmla="*/ 1514 w 1923"/>
              <a:gd name="T61" fmla="*/ 520 h 521"/>
              <a:gd name="T62" fmla="*/ 1250 w 1923"/>
              <a:gd name="T63" fmla="*/ 520 h 521"/>
              <a:gd name="T64" fmla="*/ 1243 w 1923"/>
              <a:gd name="T65" fmla="*/ 518 h 521"/>
              <a:gd name="T66" fmla="*/ 1251 w 1923"/>
              <a:gd name="T67" fmla="*/ 497 h 521"/>
              <a:gd name="T68" fmla="*/ 1346 w 1923"/>
              <a:gd name="T69" fmla="*/ 266 h 521"/>
              <a:gd name="T70" fmla="*/ 1346 w 1923"/>
              <a:gd name="T71" fmla="*/ 230 h 521"/>
              <a:gd name="T72" fmla="*/ 1256 w 1923"/>
              <a:gd name="T73" fmla="*/ 22 h 521"/>
              <a:gd name="T74" fmla="*/ 1247 w 1923"/>
              <a:gd name="T75" fmla="*/ 0 h 521"/>
              <a:gd name="T76" fmla="*/ 638 w 1923"/>
              <a:gd name="T77" fmla="*/ 519 h 521"/>
              <a:gd name="T78" fmla="*/ 638 w 1923"/>
              <a:gd name="T79" fmla="*/ 2 h 521"/>
              <a:gd name="T80" fmla="*/ 1199 w 1923"/>
              <a:gd name="T81" fmla="*/ 2 h 521"/>
              <a:gd name="T82" fmla="*/ 1199 w 1923"/>
              <a:gd name="T83" fmla="*/ 117 h 521"/>
              <a:gd name="T84" fmla="*/ 922 w 1923"/>
              <a:gd name="T85" fmla="*/ 117 h 521"/>
              <a:gd name="T86" fmla="*/ 922 w 1923"/>
              <a:gd name="T87" fmla="*/ 176 h 521"/>
              <a:gd name="T88" fmla="*/ 1174 w 1923"/>
              <a:gd name="T89" fmla="*/ 176 h 521"/>
              <a:gd name="T90" fmla="*/ 1174 w 1923"/>
              <a:gd name="T91" fmla="*/ 294 h 521"/>
              <a:gd name="T92" fmla="*/ 922 w 1923"/>
              <a:gd name="T93" fmla="*/ 294 h 521"/>
              <a:gd name="T94" fmla="*/ 922 w 1923"/>
              <a:gd name="T95" fmla="*/ 402 h 521"/>
              <a:gd name="T96" fmla="*/ 1199 w 1923"/>
              <a:gd name="T97" fmla="*/ 402 h 521"/>
              <a:gd name="T98" fmla="*/ 1199 w 1923"/>
              <a:gd name="T99" fmla="*/ 519 h 521"/>
              <a:gd name="T100" fmla="*/ 638 w 1923"/>
              <a:gd name="T101" fmla="*/ 519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23" h="521">
                <a:moveTo>
                  <a:pt x="146" y="118"/>
                </a:moveTo>
                <a:cubicBezTo>
                  <a:pt x="95" y="118"/>
                  <a:pt x="48" y="118"/>
                  <a:pt x="0" y="118"/>
                </a:cubicBezTo>
                <a:cubicBezTo>
                  <a:pt x="0" y="78"/>
                  <a:pt x="0" y="40"/>
                  <a:pt x="0" y="1"/>
                </a:cubicBezTo>
                <a:cubicBezTo>
                  <a:pt x="191" y="1"/>
                  <a:pt x="381" y="1"/>
                  <a:pt x="572" y="1"/>
                </a:cubicBezTo>
                <a:cubicBezTo>
                  <a:pt x="572" y="39"/>
                  <a:pt x="572" y="77"/>
                  <a:pt x="572" y="117"/>
                </a:cubicBezTo>
                <a:cubicBezTo>
                  <a:pt x="525" y="117"/>
                  <a:pt x="478" y="117"/>
                  <a:pt x="429" y="117"/>
                </a:cubicBezTo>
                <a:cubicBezTo>
                  <a:pt x="429" y="252"/>
                  <a:pt x="429" y="385"/>
                  <a:pt x="429" y="519"/>
                </a:cubicBezTo>
                <a:cubicBezTo>
                  <a:pt x="334" y="519"/>
                  <a:pt x="241" y="519"/>
                  <a:pt x="146" y="519"/>
                </a:cubicBezTo>
                <a:cubicBezTo>
                  <a:pt x="146" y="385"/>
                  <a:pt x="146" y="253"/>
                  <a:pt x="146" y="118"/>
                </a:cubicBezTo>
                <a:close/>
                <a:moveTo>
                  <a:pt x="1247" y="0"/>
                </a:moveTo>
                <a:cubicBezTo>
                  <a:pt x="1328" y="0"/>
                  <a:pt x="1406" y="0"/>
                  <a:pt x="1484" y="0"/>
                </a:cubicBezTo>
                <a:cubicBezTo>
                  <a:pt x="1533" y="0"/>
                  <a:pt x="1534" y="0"/>
                  <a:pt x="1549" y="48"/>
                </a:cubicBezTo>
                <a:cubicBezTo>
                  <a:pt x="1558" y="76"/>
                  <a:pt x="1566" y="104"/>
                  <a:pt x="1575" y="132"/>
                </a:cubicBezTo>
                <a:cubicBezTo>
                  <a:pt x="1577" y="138"/>
                  <a:pt x="1580" y="144"/>
                  <a:pt x="1584" y="155"/>
                </a:cubicBezTo>
                <a:cubicBezTo>
                  <a:pt x="1599" y="106"/>
                  <a:pt x="1613" y="63"/>
                  <a:pt x="1627" y="19"/>
                </a:cubicBezTo>
                <a:cubicBezTo>
                  <a:pt x="1631" y="6"/>
                  <a:pt x="1636" y="0"/>
                  <a:pt x="1651" y="0"/>
                </a:cubicBezTo>
                <a:cubicBezTo>
                  <a:pt x="1733" y="1"/>
                  <a:pt x="1816" y="0"/>
                  <a:pt x="1898" y="0"/>
                </a:cubicBezTo>
                <a:cubicBezTo>
                  <a:pt x="1904" y="0"/>
                  <a:pt x="1910" y="1"/>
                  <a:pt x="1918" y="1"/>
                </a:cubicBezTo>
                <a:cubicBezTo>
                  <a:pt x="1915" y="9"/>
                  <a:pt x="1913" y="15"/>
                  <a:pt x="1910" y="21"/>
                </a:cubicBezTo>
                <a:cubicBezTo>
                  <a:pt x="1880" y="91"/>
                  <a:pt x="1850" y="160"/>
                  <a:pt x="1822" y="230"/>
                </a:cubicBezTo>
                <a:cubicBezTo>
                  <a:pt x="1817" y="240"/>
                  <a:pt x="1817" y="255"/>
                  <a:pt x="1821" y="266"/>
                </a:cubicBezTo>
                <a:cubicBezTo>
                  <a:pt x="1851" y="343"/>
                  <a:pt x="1883" y="419"/>
                  <a:pt x="1914" y="496"/>
                </a:cubicBezTo>
                <a:cubicBezTo>
                  <a:pt x="1917" y="503"/>
                  <a:pt x="1920" y="510"/>
                  <a:pt x="1923" y="519"/>
                </a:cubicBezTo>
                <a:cubicBezTo>
                  <a:pt x="1916" y="519"/>
                  <a:pt x="1910" y="520"/>
                  <a:pt x="1904" y="520"/>
                </a:cubicBezTo>
                <a:cubicBezTo>
                  <a:pt x="1823" y="520"/>
                  <a:pt x="1741" y="520"/>
                  <a:pt x="1659" y="521"/>
                </a:cubicBezTo>
                <a:cubicBezTo>
                  <a:pt x="1644" y="521"/>
                  <a:pt x="1639" y="516"/>
                  <a:pt x="1635" y="502"/>
                </a:cubicBezTo>
                <a:cubicBezTo>
                  <a:pt x="1621" y="452"/>
                  <a:pt x="1606" y="403"/>
                  <a:pt x="1591" y="354"/>
                </a:cubicBezTo>
                <a:cubicBezTo>
                  <a:pt x="1589" y="348"/>
                  <a:pt x="1587" y="342"/>
                  <a:pt x="1583" y="330"/>
                </a:cubicBezTo>
                <a:cubicBezTo>
                  <a:pt x="1578" y="345"/>
                  <a:pt x="1575" y="355"/>
                  <a:pt x="1572" y="365"/>
                </a:cubicBezTo>
                <a:cubicBezTo>
                  <a:pt x="1558" y="412"/>
                  <a:pt x="1544" y="458"/>
                  <a:pt x="1531" y="505"/>
                </a:cubicBezTo>
                <a:cubicBezTo>
                  <a:pt x="1528" y="515"/>
                  <a:pt x="1525" y="521"/>
                  <a:pt x="1514" y="520"/>
                </a:cubicBezTo>
                <a:cubicBezTo>
                  <a:pt x="1426" y="520"/>
                  <a:pt x="1338" y="520"/>
                  <a:pt x="1250" y="520"/>
                </a:cubicBezTo>
                <a:cubicBezTo>
                  <a:pt x="1248" y="520"/>
                  <a:pt x="1247" y="519"/>
                  <a:pt x="1243" y="518"/>
                </a:cubicBezTo>
                <a:cubicBezTo>
                  <a:pt x="1246" y="511"/>
                  <a:pt x="1248" y="504"/>
                  <a:pt x="1251" y="497"/>
                </a:cubicBezTo>
                <a:cubicBezTo>
                  <a:pt x="1282" y="420"/>
                  <a:pt x="1314" y="343"/>
                  <a:pt x="1346" y="266"/>
                </a:cubicBezTo>
                <a:cubicBezTo>
                  <a:pt x="1352" y="253"/>
                  <a:pt x="1351" y="242"/>
                  <a:pt x="1346" y="230"/>
                </a:cubicBezTo>
                <a:cubicBezTo>
                  <a:pt x="1315" y="161"/>
                  <a:pt x="1286" y="91"/>
                  <a:pt x="1256" y="22"/>
                </a:cubicBezTo>
                <a:cubicBezTo>
                  <a:pt x="1253" y="16"/>
                  <a:pt x="1251" y="10"/>
                  <a:pt x="1247" y="0"/>
                </a:cubicBezTo>
                <a:close/>
                <a:moveTo>
                  <a:pt x="638" y="519"/>
                </a:moveTo>
                <a:cubicBezTo>
                  <a:pt x="638" y="346"/>
                  <a:pt x="638" y="175"/>
                  <a:pt x="638" y="2"/>
                </a:cubicBezTo>
                <a:cubicBezTo>
                  <a:pt x="824" y="2"/>
                  <a:pt x="1011" y="2"/>
                  <a:pt x="1199" y="2"/>
                </a:cubicBezTo>
                <a:cubicBezTo>
                  <a:pt x="1199" y="39"/>
                  <a:pt x="1199" y="77"/>
                  <a:pt x="1199" y="117"/>
                </a:cubicBezTo>
                <a:cubicBezTo>
                  <a:pt x="1108" y="117"/>
                  <a:pt x="1016" y="117"/>
                  <a:pt x="922" y="117"/>
                </a:cubicBezTo>
                <a:cubicBezTo>
                  <a:pt x="922" y="137"/>
                  <a:pt x="922" y="155"/>
                  <a:pt x="922" y="176"/>
                </a:cubicBezTo>
                <a:cubicBezTo>
                  <a:pt x="1006" y="176"/>
                  <a:pt x="1089" y="176"/>
                  <a:pt x="1174" y="176"/>
                </a:cubicBezTo>
                <a:cubicBezTo>
                  <a:pt x="1174" y="216"/>
                  <a:pt x="1174" y="254"/>
                  <a:pt x="1174" y="294"/>
                </a:cubicBezTo>
                <a:cubicBezTo>
                  <a:pt x="1090" y="294"/>
                  <a:pt x="1007" y="294"/>
                  <a:pt x="922" y="294"/>
                </a:cubicBezTo>
                <a:cubicBezTo>
                  <a:pt x="922" y="330"/>
                  <a:pt x="922" y="365"/>
                  <a:pt x="922" y="402"/>
                </a:cubicBezTo>
                <a:cubicBezTo>
                  <a:pt x="1015" y="402"/>
                  <a:pt x="1106" y="402"/>
                  <a:pt x="1199" y="402"/>
                </a:cubicBezTo>
                <a:cubicBezTo>
                  <a:pt x="1199" y="441"/>
                  <a:pt x="1199" y="479"/>
                  <a:pt x="1199" y="519"/>
                </a:cubicBezTo>
                <a:cubicBezTo>
                  <a:pt x="1013" y="519"/>
                  <a:pt x="826" y="519"/>
                  <a:pt x="638" y="519"/>
                </a:cubicBezTo>
                <a:close/>
              </a:path>
            </a:pathLst>
          </a:custGeom>
          <a:solidFill>
            <a:srgbClr val="1E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297113" y="4878388"/>
            <a:ext cx="606425" cy="481013"/>
          </a:xfrm>
          <a:custGeom>
            <a:avLst/>
            <a:gdLst>
              <a:gd name="T0" fmla="*/ 756 w 1683"/>
              <a:gd name="T1" fmla="*/ 0 h 1336"/>
              <a:gd name="T2" fmla="*/ 1457 w 1683"/>
              <a:gd name="T3" fmla="*/ 0 h 1336"/>
              <a:gd name="T4" fmla="*/ 1680 w 1683"/>
              <a:gd name="T5" fmla="*/ 185 h 1336"/>
              <a:gd name="T6" fmla="*/ 1682 w 1683"/>
              <a:gd name="T7" fmla="*/ 225 h 1336"/>
              <a:gd name="T8" fmla="*/ 1682 w 1683"/>
              <a:gd name="T9" fmla="*/ 1111 h 1336"/>
              <a:gd name="T10" fmla="*/ 1502 w 1683"/>
              <a:gd name="T11" fmla="*/ 1332 h 1336"/>
              <a:gd name="T12" fmla="*/ 1450 w 1683"/>
              <a:gd name="T13" fmla="*/ 1336 h 1336"/>
              <a:gd name="T14" fmla="*/ 1263 w 1683"/>
              <a:gd name="T15" fmla="*/ 1336 h 1336"/>
              <a:gd name="T16" fmla="*/ 1245 w 1683"/>
              <a:gd name="T17" fmla="*/ 1335 h 1336"/>
              <a:gd name="T18" fmla="*/ 1224 w 1683"/>
              <a:gd name="T19" fmla="*/ 1311 h 1336"/>
              <a:gd name="T20" fmla="*/ 1245 w 1683"/>
              <a:gd name="T21" fmla="*/ 1286 h 1336"/>
              <a:gd name="T22" fmla="*/ 1265 w 1683"/>
              <a:gd name="T23" fmla="*/ 1285 h 1336"/>
              <a:gd name="T24" fmla="*/ 1456 w 1683"/>
              <a:gd name="T25" fmla="*/ 1284 h 1336"/>
              <a:gd name="T26" fmla="*/ 1628 w 1683"/>
              <a:gd name="T27" fmla="*/ 1145 h 1336"/>
              <a:gd name="T28" fmla="*/ 1631 w 1683"/>
              <a:gd name="T29" fmla="*/ 1107 h 1336"/>
              <a:gd name="T30" fmla="*/ 1631 w 1683"/>
              <a:gd name="T31" fmla="*/ 229 h 1336"/>
              <a:gd name="T32" fmla="*/ 1452 w 1683"/>
              <a:gd name="T33" fmla="*/ 52 h 1336"/>
              <a:gd name="T34" fmla="*/ 45 w 1683"/>
              <a:gd name="T35" fmla="*/ 52 h 1336"/>
              <a:gd name="T36" fmla="*/ 23 w 1683"/>
              <a:gd name="T37" fmla="*/ 50 h 1336"/>
              <a:gd name="T38" fmla="*/ 3 w 1683"/>
              <a:gd name="T39" fmla="*/ 25 h 1336"/>
              <a:gd name="T40" fmla="*/ 26 w 1683"/>
              <a:gd name="T41" fmla="*/ 1 h 1336"/>
              <a:gd name="T42" fmla="*/ 46 w 1683"/>
              <a:gd name="T43" fmla="*/ 0 h 1336"/>
              <a:gd name="T44" fmla="*/ 756 w 1683"/>
              <a:gd name="T45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83" h="1336">
                <a:moveTo>
                  <a:pt x="756" y="0"/>
                </a:moveTo>
                <a:cubicBezTo>
                  <a:pt x="989" y="0"/>
                  <a:pt x="1223" y="0"/>
                  <a:pt x="1457" y="0"/>
                </a:cubicBezTo>
                <a:cubicBezTo>
                  <a:pt x="1570" y="1"/>
                  <a:pt x="1659" y="75"/>
                  <a:pt x="1680" y="185"/>
                </a:cubicBezTo>
                <a:cubicBezTo>
                  <a:pt x="1682" y="198"/>
                  <a:pt x="1682" y="212"/>
                  <a:pt x="1682" y="225"/>
                </a:cubicBezTo>
                <a:cubicBezTo>
                  <a:pt x="1682" y="521"/>
                  <a:pt x="1683" y="816"/>
                  <a:pt x="1682" y="1111"/>
                </a:cubicBezTo>
                <a:cubicBezTo>
                  <a:pt x="1682" y="1222"/>
                  <a:pt x="1610" y="1310"/>
                  <a:pt x="1502" y="1332"/>
                </a:cubicBezTo>
                <a:cubicBezTo>
                  <a:pt x="1485" y="1335"/>
                  <a:pt x="1468" y="1336"/>
                  <a:pt x="1450" y="1336"/>
                </a:cubicBezTo>
                <a:cubicBezTo>
                  <a:pt x="1388" y="1336"/>
                  <a:pt x="1326" y="1336"/>
                  <a:pt x="1263" y="1336"/>
                </a:cubicBezTo>
                <a:cubicBezTo>
                  <a:pt x="1257" y="1336"/>
                  <a:pt x="1251" y="1336"/>
                  <a:pt x="1245" y="1335"/>
                </a:cubicBezTo>
                <a:cubicBezTo>
                  <a:pt x="1232" y="1333"/>
                  <a:pt x="1224" y="1325"/>
                  <a:pt x="1224" y="1311"/>
                </a:cubicBezTo>
                <a:cubicBezTo>
                  <a:pt x="1224" y="1296"/>
                  <a:pt x="1231" y="1288"/>
                  <a:pt x="1245" y="1286"/>
                </a:cubicBezTo>
                <a:cubicBezTo>
                  <a:pt x="1251" y="1285"/>
                  <a:pt x="1258" y="1285"/>
                  <a:pt x="1265" y="1285"/>
                </a:cubicBezTo>
                <a:cubicBezTo>
                  <a:pt x="1329" y="1285"/>
                  <a:pt x="1392" y="1285"/>
                  <a:pt x="1456" y="1284"/>
                </a:cubicBezTo>
                <a:cubicBezTo>
                  <a:pt x="1545" y="1283"/>
                  <a:pt x="1611" y="1229"/>
                  <a:pt x="1628" y="1145"/>
                </a:cubicBezTo>
                <a:cubicBezTo>
                  <a:pt x="1631" y="1133"/>
                  <a:pt x="1631" y="1120"/>
                  <a:pt x="1631" y="1107"/>
                </a:cubicBezTo>
                <a:cubicBezTo>
                  <a:pt x="1631" y="815"/>
                  <a:pt x="1631" y="522"/>
                  <a:pt x="1631" y="229"/>
                </a:cubicBezTo>
                <a:cubicBezTo>
                  <a:pt x="1631" y="124"/>
                  <a:pt x="1558" y="52"/>
                  <a:pt x="1452" y="52"/>
                </a:cubicBezTo>
                <a:cubicBezTo>
                  <a:pt x="983" y="52"/>
                  <a:pt x="514" y="52"/>
                  <a:pt x="45" y="52"/>
                </a:cubicBezTo>
                <a:cubicBezTo>
                  <a:pt x="38" y="52"/>
                  <a:pt x="28" y="54"/>
                  <a:pt x="23" y="50"/>
                </a:cubicBezTo>
                <a:cubicBezTo>
                  <a:pt x="15" y="44"/>
                  <a:pt x="4" y="35"/>
                  <a:pt x="3" y="25"/>
                </a:cubicBezTo>
                <a:cubicBezTo>
                  <a:pt x="0" y="12"/>
                  <a:pt x="11" y="2"/>
                  <a:pt x="26" y="1"/>
                </a:cubicBezTo>
                <a:cubicBezTo>
                  <a:pt x="32" y="0"/>
                  <a:pt x="39" y="0"/>
                  <a:pt x="46" y="0"/>
                </a:cubicBezTo>
                <a:cubicBezTo>
                  <a:pt x="282" y="0"/>
                  <a:pt x="519" y="0"/>
                  <a:pt x="756" y="0"/>
                </a:cubicBez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47700" y="4291013"/>
            <a:ext cx="1862137" cy="682625"/>
          </a:xfrm>
          <a:custGeom>
            <a:avLst/>
            <a:gdLst>
              <a:gd name="T0" fmla="*/ 4198 w 5176"/>
              <a:gd name="T1" fmla="*/ 570 h 1896"/>
              <a:gd name="T2" fmla="*/ 2366 w 5176"/>
              <a:gd name="T3" fmla="*/ 1153 h 1896"/>
              <a:gd name="T4" fmla="*/ 1841 w 5176"/>
              <a:gd name="T5" fmla="*/ 1726 h 1896"/>
              <a:gd name="T6" fmla="*/ 2687 w 5176"/>
              <a:gd name="T7" fmla="*/ 461 h 1896"/>
              <a:gd name="T8" fmla="*/ 1662 w 5176"/>
              <a:gd name="T9" fmla="*/ 1281 h 1896"/>
              <a:gd name="T10" fmla="*/ 5054 w 5176"/>
              <a:gd name="T11" fmla="*/ 932 h 1896"/>
              <a:gd name="T12" fmla="*/ 2073 w 5176"/>
              <a:gd name="T13" fmla="*/ 1712 h 1896"/>
              <a:gd name="T14" fmla="*/ 2605 w 5176"/>
              <a:gd name="T15" fmla="*/ 1520 h 1896"/>
              <a:gd name="T16" fmla="*/ 2308 w 5176"/>
              <a:gd name="T17" fmla="*/ 1380 h 1896"/>
              <a:gd name="T18" fmla="*/ 5109 w 5176"/>
              <a:gd name="T19" fmla="*/ 866 h 1896"/>
              <a:gd name="T20" fmla="*/ 1876 w 5176"/>
              <a:gd name="T21" fmla="*/ 1637 h 1896"/>
              <a:gd name="T22" fmla="*/ 1876 w 5176"/>
              <a:gd name="T23" fmla="*/ 1637 h 1896"/>
              <a:gd name="T24" fmla="*/ 4061 w 5176"/>
              <a:gd name="T25" fmla="*/ 1719 h 1896"/>
              <a:gd name="T26" fmla="*/ 4199 w 5176"/>
              <a:gd name="T27" fmla="*/ 1654 h 1896"/>
              <a:gd name="T28" fmla="*/ 3966 w 5176"/>
              <a:gd name="T29" fmla="*/ 1836 h 1896"/>
              <a:gd name="T30" fmla="*/ 4661 w 5176"/>
              <a:gd name="T31" fmla="*/ 716 h 1896"/>
              <a:gd name="T32" fmla="*/ 2110 w 5176"/>
              <a:gd name="T33" fmla="*/ 1121 h 1896"/>
              <a:gd name="T34" fmla="*/ 1805 w 5176"/>
              <a:gd name="T35" fmla="*/ 834 h 1896"/>
              <a:gd name="T36" fmla="*/ 4248 w 5176"/>
              <a:gd name="T37" fmla="*/ 1461 h 1896"/>
              <a:gd name="T38" fmla="*/ 1588 w 5176"/>
              <a:gd name="T39" fmla="*/ 1250 h 1896"/>
              <a:gd name="T40" fmla="*/ 785 w 5176"/>
              <a:gd name="T41" fmla="*/ 1347 h 1896"/>
              <a:gd name="T42" fmla="*/ 2940 w 5176"/>
              <a:gd name="T43" fmla="*/ 102 h 1896"/>
              <a:gd name="T44" fmla="*/ 4392 w 5176"/>
              <a:gd name="T45" fmla="*/ 792 h 1896"/>
              <a:gd name="T46" fmla="*/ 4740 w 5176"/>
              <a:gd name="T47" fmla="*/ 1096 h 1896"/>
              <a:gd name="T48" fmla="*/ 4841 w 5176"/>
              <a:gd name="T49" fmla="*/ 1088 h 1896"/>
              <a:gd name="T50" fmla="*/ 4091 w 5176"/>
              <a:gd name="T51" fmla="*/ 1161 h 1896"/>
              <a:gd name="T52" fmla="*/ 4496 w 5176"/>
              <a:gd name="T53" fmla="*/ 1616 h 1896"/>
              <a:gd name="T54" fmla="*/ 3668 w 5176"/>
              <a:gd name="T55" fmla="*/ 1671 h 1896"/>
              <a:gd name="T56" fmla="*/ 3573 w 5176"/>
              <a:gd name="T57" fmla="*/ 1159 h 1896"/>
              <a:gd name="T58" fmla="*/ 2859 w 5176"/>
              <a:gd name="T59" fmla="*/ 1414 h 1896"/>
              <a:gd name="T60" fmla="*/ 2059 w 5176"/>
              <a:gd name="T61" fmla="*/ 1408 h 1896"/>
              <a:gd name="T62" fmla="*/ 2071 w 5176"/>
              <a:gd name="T63" fmla="*/ 1830 h 1896"/>
              <a:gd name="T64" fmla="*/ 1782 w 5176"/>
              <a:gd name="T65" fmla="*/ 1670 h 1896"/>
              <a:gd name="T66" fmla="*/ 1446 w 5176"/>
              <a:gd name="T67" fmla="*/ 1397 h 1896"/>
              <a:gd name="T68" fmla="*/ 263 w 5176"/>
              <a:gd name="T69" fmla="*/ 1285 h 1896"/>
              <a:gd name="T70" fmla="*/ 291 w 5176"/>
              <a:gd name="T71" fmla="*/ 1226 h 1896"/>
              <a:gd name="T72" fmla="*/ 385 w 5176"/>
              <a:gd name="T73" fmla="*/ 1232 h 1896"/>
              <a:gd name="T74" fmla="*/ 718 w 5176"/>
              <a:gd name="T75" fmla="*/ 1208 h 1896"/>
              <a:gd name="T76" fmla="*/ 1738 w 5176"/>
              <a:gd name="T77" fmla="*/ 1245 h 1896"/>
              <a:gd name="T78" fmla="*/ 1707 w 5176"/>
              <a:gd name="T79" fmla="*/ 714 h 1896"/>
              <a:gd name="T80" fmla="*/ 1838 w 5176"/>
              <a:gd name="T81" fmla="*/ 811 h 1896"/>
              <a:gd name="T82" fmla="*/ 2084 w 5176"/>
              <a:gd name="T83" fmla="*/ 622 h 1896"/>
              <a:gd name="T84" fmla="*/ 2447 w 5176"/>
              <a:gd name="T85" fmla="*/ 1266 h 1896"/>
              <a:gd name="T86" fmla="*/ 2991 w 5176"/>
              <a:gd name="T87" fmla="*/ 550 h 1896"/>
              <a:gd name="T88" fmla="*/ 4272 w 5176"/>
              <a:gd name="T89" fmla="*/ 777 h 1896"/>
              <a:gd name="T90" fmla="*/ 4059 w 5176"/>
              <a:gd name="T91" fmla="*/ 101 h 1896"/>
              <a:gd name="T92" fmla="*/ 2388 w 5176"/>
              <a:gd name="T93" fmla="*/ 374 h 1896"/>
              <a:gd name="T94" fmla="*/ 2191 w 5176"/>
              <a:gd name="T95" fmla="*/ 510 h 1896"/>
              <a:gd name="T96" fmla="*/ 3018 w 5176"/>
              <a:gd name="T97" fmla="*/ 46 h 1896"/>
              <a:gd name="T98" fmla="*/ 4718 w 5176"/>
              <a:gd name="T99" fmla="*/ 511 h 1896"/>
              <a:gd name="T100" fmla="*/ 5140 w 5176"/>
              <a:gd name="T101" fmla="*/ 850 h 1896"/>
              <a:gd name="T102" fmla="*/ 2189 w 5176"/>
              <a:gd name="T103" fmla="*/ 910 h 1896"/>
              <a:gd name="T104" fmla="*/ 2317 w 5176"/>
              <a:gd name="T105" fmla="*/ 1024 h 1896"/>
              <a:gd name="T106" fmla="*/ 2361 w 5176"/>
              <a:gd name="T107" fmla="*/ 741 h 1896"/>
              <a:gd name="T108" fmla="*/ 4175 w 5176"/>
              <a:gd name="T109" fmla="*/ 1518 h 1896"/>
              <a:gd name="T110" fmla="*/ 3894 w 5176"/>
              <a:gd name="T111" fmla="*/ 692 h 1896"/>
              <a:gd name="T112" fmla="*/ 4213 w 5176"/>
              <a:gd name="T113" fmla="*/ 518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76" h="1896">
                <a:moveTo>
                  <a:pt x="3944" y="533"/>
                </a:moveTo>
                <a:cubicBezTo>
                  <a:pt x="3944" y="533"/>
                  <a:pt x="3944" y="533"/>
                  <a:pt x="3943" y="533"/>
                </a:cubicBezTo>
                <a:cubicBezTo>
                  <a:pt x="3947" y="599"/>
                  <a:pt x="3951" y="665"/>
                  <a:pt x="3955" y="731"/>
                </a:cubicBezTo>
                <a:cubicBezTo>
                  <a:pt x="3956" y="758"/>
                  <a:pt x="3966" y="764"/>
                  <a:pt x="3990" y="755"/>
                </a:cubicBezTo>
                <a:cubicBezTo>
                  <a:pt x="4051" y="732"/>
                  <a:pt x="4111" y="710"/>
                  <a:pt x="4172" y="687"/>
                </a:cubicBezTo>
                <a:cubicBezTo>
                  <a:pt x="4194" y="679"/>
                  <a:pt x="4203" y="665"/>
                  <a:pt x="4202" y="642"/>
                </a:cubicBezTo>
                <a:cubicBezTo>
                  <a:pt x="4201" y="618"/>
                  <a:pt x="4199" y="594"/>
                  <a:pt x="4198" y="570"/>
                </a:cubicBezTo>
                <a:cubicBezTo>
                  <a:pt x="4191" y="476"/>
                  <a:pt x="4185" y="382"/>
                  <a:pt x="4179" y="287"/>
                </a:cubicBezTo>
                <a:cubicBezTo>
                  <a:pt x="4177" y="262"/>
                  <a:pt x="4169" y="257"/>
                  <a:pt x="4145" y="262"/>
                </a:cubicBezTo>
                <a:cubicBezTo>
                  <a:pt x="4088" y="273"/>
                  <a:pt x="4031" y="284"/>
                  <a:pt x="3973" y="295"/>
                </a:cubicBezTo>
                <a:cubicBezTo>
                  <a:pt x="3942" y="301"/>
                  <a:pt x="3931" y="315"/>
                  <a:pt x="3933" y="346"/>
                </a:cubicBezTo>
                <a:cubicBezTo>
                  <a:pt x="3937" y="409"/>
                  <a:pt x="3940" y="471"/>
                  <a:pt x="3944" y="533"/>
                </a:cubicBezTo>
                <a:close/>
                <a:moveTo>
                  <a:pt x="2632" y="605"/>
                </a:moveTo>
                <a:cubicBezTo>
                  <a:pt x="2462" y="751"/>
                  <a:pt x="2413" y="851"/>
                  <a:pt x="2366" y="1153"/>
                </a:cubicBezTo>
                <a:cubicBezTo>
                  <a:pt x="2345" y="1152"/>
                  <a:pt x="2340" y="1143"/>
                  <a:pt x="2343" y="1123"/>
                </a:cubicBezTo>
                <a:cubicBezTo>
                  <a:pt x="2361" y="997"/>
                  <a:pt x="2378" y="871"/>
                  <a:pt x="2395" y="745"/>
                </a:cubicBezTo>
                <a:cubicBezTo>
                  <a:pt x="2396" y="739"/>
                  <a:pt x="2399" y="731"/>
                  <a:pt x="2403" y="729"/>
                </a:cubicBezTo>
                <a:cubicBezTo>
                  <a:pt x="2479" y="687"/>
                  <a:pt x="2556" y="646"/>
                  <a:pt x="2632" y="605"/>
                </a:cubicBezTo>
                <a:close/>
                <a:moveTo>
                  <a:pt x="1876" y="1706"/>
                </a:moveTo>
                <a:cubicBezTo>
                  <a:pt x="1887" y="1720"/>
                  <a:pt x="1886" y="1732"/>
                  <a:pt x="1873" y="1740"/>
                </a:cubicBezTo>
                <a:cubicBezTo>
                  <a:pt x="1862" y="1747"/>
                  <a:pt x="1851" y="1743"/>
                  <a:pt x="1841" y="1726"/>
                </a:cubicBezTo>
                <a:cubicBezTo>
                  <a:pt x="1850" y="1726"/>
                  <a:pt x="1859" y="1729"/>
                  <a:pt x="1865" y="1725"/>
                </a:cubicBezTo>
                <a:cubicBezTo>
                  <a:pt x="1870" y="1722"/>
                  <a:pt x="1872" y="1713"/>
                  <a:pt x="1876" y="1706"/>
                </a:cubicBezTo>
                <a:close/>
                <a:moveTo>
                  <a:pt x="2420" y="379"/>
                </a:moveTo>
                <a:cubicBezTo>
                  <a:pt x="2430" y="332"/>
                  <a:pt x="2439" y="287"/>
                  <a:pt x="2449" y="241"/>
                </a:cubicBezTo>
                <a:cubicBezTo>
                  <a:pt x="2452" y="226"/>
                  <a:pt x="2462" y="232"/>
                  <a:pt x="2473" y="236"/>
                </a:cubicBezTo>
                <a:cubicBezTo>
                  <a:pt x="2464" y="279"/>
                  <a:pt x="2456" y="322"/>
                  <a:pt x="2447" y="366"/>
                </a:cubicBezTo>
                <a:cubicBezTo>
                  <a:pt x="2527" y="398"/>
                  <a:pt x="2606" y="429"/>
                  <a:pt x="2687" y="461"/>
                </a:cubicBezTo>
                <a:cubicBezTo>
                  <a:pt x="2686" y="469"/>
                  <a:pt x="2685" y="477"/>
                  <a:pt x="2684" y="487"/>
                </a:cubicBezTo>
                <a:cubicBezTo>
                  <a:pt x="2594" y="451"/>
                  <a:pt x="2507" y="415"/>
                  <a:pt x="2420" y="379"/>
                </a:cubicBezTo>
                <a:close/>
                <a:moveTo>
                  <a:pt x="1514" y="1396"/>
                </a:moveTo>
                <a:cubicBezTo>
                  <a:pt x="1535" y="1400"/>
                  <a:pt x="1546" y="1396"/>
                  <a:pt x="1547" y="1379"/>
                </a:cubicBezTo>
                <a:cubicBezTo>
                  <a:pt x="1548" y="1365"/>
                  <a:pt x="1540" y="1357"/>
                  <a:pt x="1524" y="1358"/>
                </a:cubicBezTo>
                <a:cubicBezTo>
                  <a:pt x="1537" y="1374"/>
                  <a:pt x="1532" y="1386"/>
                  <a:pt x="1514" y="1396"/>
                </a:cubicBezTo>
                <a:close/>
                <a:moveTo>
                  <a:pt x="1662" y="1281"/>
                </a:moveTo>
                <a:cubicBezTo>
                  <a:pt x="1663" y="1283"/>
                  <a:pt x="1664" y="1285"/>
                  <a:pt x="1665" y="1287"/>
                </a:cubicBezTo>
                <a:cubicBezTo>
                  <a:pt x="1674" y="1285"/>
                  <a:pt x="1685" y="1285"/>
                  <a:pt x="1690" y="1280"/>
                </a:cubicBezTo>
                <a:cubicBezTo>
                  <a:pt x="1695" y="1275"/>
                  <a:pt x="1697" y="1263"/>
                  <a:pt x="1695" y="1255"/>
                </a:cubicBezTo>
                <a:cubicBezTo>
                  <a:pt x="1693" y="1249"/>
                  <a:pt x="1683" y="1246"/>
                  <a:pt x="1676" y="1241"/>
                </a:cubicBezTo>
                <a:cubicBezTo>
                  <a:pt x="1675" y="1242"/>
                  <a:pt x="1674" y="1244"/>
                  <a:pt x="1672" y="1245"/>
                </a:cubicBezTo>
                <a:cubicBezTo>
                  <a:pt x="1686" y="1261"/>
                  <a:pt x="1680" y="1273"/>
                  <a:pt x="1662" y="1281"/>
                </a:cubicBezTo>
                <a:close/>
                <a:moveTo>
                  <a:pt x="5054" y="932"/>
                </a:moveTo>
                <a:cubicBezTo>
                  <a:pt x="5081" y="965"/>
                  <a:pt x="5076" y="982"/>
                  <a:pt x="5038" y="998"/>
                </a:cubicBezTo>
                <a:cubicBezTo>
                  <a:pt x="5054" y="1010"/>
                  <a:pt x="5069" y="1011"/>
                  <a:pt x="5084" y="1000"/>
                </a:cubicBezTo>
                <a:cubicBezTo>
                  <a:pt x="5099" y="989"/>
                  <a:pt x="5103" y="974"/>
                  <a:pt x="5098" y="957"/>
                </a:cubicBezTo>
                <a:cubicBezTo>
                  <a:pt x="5091" y="939"/>
                  <a:pt x="5077" y="930"/>
                  <a:pt x="5054" y="932"/>
                </a:cubicBezTo>
                <a:close/>
                <a:moveTo>
                  <a:pt x="2073" y="1712"/>
                </a:moveTo>
                <a:cubicBezTo>
                  <a:pt x="2098" y="1627"/>
                  <a:pt x="2014" y="1562"/>
                  <a:pt x="1930" y="1582"/>
                </a:cubicBezTo>
                <a:cubicBezTo>
                  <a:pt x="2008" y="1596"/>
                  <a:pt x="2061" y="1632"/>
                  <a:pt x="2073" y="1712"/>
                </a:cubicBezTo>
                <a:close/>
                <a:moveTo>
                  <a:pt x="2291" y="1312"/>
                </a:moveTo>
                <a:cubicBezTo>
                  <a:pt x="2291" y="1313"/>
                  <a:pt x="2291" y="1315"/>
                  <a:pt x="2290" y="1316"/>
                </a:cubicBezTo>
                <a:cubicBezTo>
                  <a:pt x="2379" y="1341"/>
                  <a:pt x="2468" y="1366"/>
                  <a:pt x="2557" y="1391"/>
                </a:cubicBezTo>
                <a:cubicBezTo>
                  <a:pt x="2557" y="1369"/>
                  <a:pt x="2548" y="1360"/>
                  <a:pt x="2529" y="1357"/>
                </a:cubicBezTo>
                <a:cubicBezTo>
                  <a:pt x="2502" y="1353"/>
                  <a:pt x="2475" y="1347"/>
                  <a:pt x="2448" y="1342"/>
                </a:cubicBezTo>
                <a:cubicBezTo>
                  <a:pt x="2396" y="1332"/>
                  <a:pt x="2344" y="1322"/>
                  <a:pt x="2291" y="1312"/>
                </a:cubicBezTo>
                <a:close/>
                <a:moveTo>
                  <a:pt x="2605" y="1520"/>
                </a:moveTo>
                <a:cubicBezTo>
                  <a:pt x="2596" y="1485"/>
                  <a:pt x="2596" y="1485"/>
                  <a:pt x="2566" y="1479"/>
                </a:cubicBezTo>
                <a:cubicBezTo>
                  <a:pt x="2521" y="1470"/>
                  <a:pt x="2476" y="1461"/>
                  <a:pt x="2430" y="1453"/>
                </a:cubicBezTo>
                <a:cubicBezTo>
                  <a:pt x="2395" y="1446"/>
                  <a:pt x="2360" y="1439"/>
                  <a:pt x="2325" y="1433"/>
                </a:cubicBezTo>
                <a:cubicBezTo>
                  <a:pt x="2325" y="1434"/>
                  <a:pt x="2325" y="1435"/>
                  <a:pt x="2324" y="1436"/>
                </a:cubicBezTo>
                <a:cubicBezTo>
                  <a:pt x="2417" y="1464"/>
                  <a:pt x="2509" y="1491"/>
                  <a:pt x="2605" y="1520"/>
                </a:cubicBezTo>
                <a:close/>
                <a:moveTo>
                  <a:pt x="2309" y="1376"/>
                </a:moveTo>
                <a:cubicBezTo>
                  <a:pt x="2309" y="1377"/>
                  <a:pt x="2308" y="1379"/>
                  <a:pt x="2308" y="1380"/>
                </a:cubicBezTo>
                <a:cubicBezTo>
                  <a:pt x="2398" y="1405"/>
                  <a:pt x="2489" y="1429"/>
                  <a:pt x="2579" y="1454"/>
                </a:cubicBezTo>
                <a:cubicBezTo>
                  <a:pt x="2578" y="1423"/>
                  <a:pt x="2561" y="1415"/>
                  <a:pt x="2536" y="1412"/>
                </a:cubicBezTo>
                <a:cubicBezTo>
                  <a:pt x="2499" y="1408"/>
                  <a:pt x="2462" y="1401"/>
                  <a:pt x="2425" y="1395"/>
                </a:cubicBezTo>
                <a:cubicBezTo>
                  <a:pt x="2387" y="1388"/>
                  <a:pt x="2348" y="1382"/>
                  <a:pt x="2309" y="1376"/>
                </a:cubicBezTo>
                <a:close/>
                <a:moveTo>
                  <a:pt x="5149" y="905"/>
                </a:moveTo>
                <a:cubicBezTo>
                  <a:pt x="5150" y="905"/>
                  <a:pt x="5151" y="904"/>
                  <a:pt x="5151" y="903"/>
                </a:cubicBezTo>
                <a:cubicBezTo>
                  <a:pt x="5152" y="879"/>
                  <a:pt x="5139" y="868"/>
                  <a:pt x="5109" y="866"/>
                </a:cubicBezTo>
                <a:cubicBezTo>
                  <a:pt x="5050" y="862"/>
                  <a:pt x="4991" y="859"/>
                  <a:pt x="4931" y="854"/>
                </a:cubicBezTo>
                <a:cubicBezTo>
                  <a:pt x="4894" y="850"/>
                  <a:pt x="4857" y="842"/>
                  <a:pt x="4820" y="836"/>
                </a:cubicBezTo>
                <a:cubicBezTo>
                  <a:pt x="4818" y="837"/>
                  <a:pt x="4817" y="839"/>
                  <a:pt x="4816" y="840"/>
                </a:cubicBezTo>
                <a:cubicBezTo>
                  <a:pt x="4825" y="849"/>
                  <a:pt x="4832" y="863"/>
                  <a:pt x="4842" y="865"/>
                </a:cubicBezTo>
                <a:cubicBezTo>
                  <a:pt x="4888" y="876"/>
                  <a:pt x="4934" y="884"/>
                  <a:pt x="4980" y="890"/>
                </a:cubicBezTo>
                <a:cubicBezTo>
                  <a:pt x="5036" y="897"/>
                  <a:pt x="5093" y="900"/>
                  <a:pt x="5149" y="905"/>
                </a:cubicBezTo>
                <a:close/>
                <a:moveTo>
                  <a:pt x="1876" y="1637"/>
                </a:moveTo>
                <a:cubicBezTo>
                  <a:pt x="1867" y="1565"/>
                  <a:pt x="1857" y="1495"/>
                  <a:pt x="1848" y="1424"/>
                </a:cubicBezTo>
                <a:cubicBezTo>
                  <a:pt x="1847" y="1411"/>
                  <a:pt x="1838" y="1408"/>
                  <a:pt x="1826" y="1409"/>
                </a:cubicBezTo>
                <a:cubicBezTo>
                  <a:pt x="1808" y="1412"/>
                  <a:pt x="1788" y="1442"/>
                  <a:pt x="1792" y="1460"/>
                </a:cubicBezTo>
                <a:cubicBezTo>
                  <a:pt x="1804" y="1505"/>
                  <a:pt x="1816" y="1550"/>
                  <a:pt x="1827" y="1596"/>
                </a:cubicBezTo>
                <a:cubicBezTo>
                  <a:pt x="1831" y="1612"/>
                  <a:pt x="1836" y="1628"/>
                  <a:pt x="1840" y="1644"/>
                </a:cubicBezTo>
                <a:cubicBezTo>
                  <a:pt x="1847" y="1642"/>
                  <a:pt x="1852" y="1640"/>
                  <a:pt x="1857" y="1639"/>
                </a:cubicBezTo>
                <a:cubicBezTo>
                  <a:pt x="1863" y="1638"/>
                  <a:pt x="1869" y="1638"/>
                  <a:pt x="1876" y="1637"/>
                </a:cubicBezTo>
                <a:close/>
                <a:moveTo>
                  <a:pt x="3998" y="1091"/>
                </a:moveTo>
                <a:cubicBezTo>
                  <a:pt x="3972" y="1095"/>
                  <a:pt x="3945" y="1098"/>
                  <a:pt x="3919" y="1104"/>
                </a:cubicBezTo>
                <a:cubicBezTo>
                  <a:pt x="3909" y="1106"/>
                  <a:pt x="3896" y="1112"/>
                  <a:pt x="3889" y="1120"/>
                </a:cubicBezTo>
                <a:cubicBezTo>
                  <a:pt x="3821" y="1199"/>
                  <a:pt x="3780" y="1291"/>
                  <a:pt x="3751" y="1391"/>
                </a:cubicBezTo>
                <a:cubicBezTo>
                  <a:pt x="3751" y="1393"/>
                  <a:pt x="3751" y="1396"/>
                  <a:pt x="3751" y="1404"/>
                </a:cubicBezTo>
                <a:cubicBezTo>
                  <a:pt x="3815" y="1282"/>
                  <a:pt x="3888" y="1173"/>
                  <a:pt x="3998" y="1091"/>
                </a:cubicBezTo>
                <a:close/>
                <a:moveTo>
                  <a:pt x="4061" y="1719"/>
                </a:moveTo>
                <a:cubicBezTo>
                  <a:pt x="4064" y="1720"/>
                  <a:pt x="4066" y="1722"/>
                  <a:pt x="4069" y="1723"/>
                </a:cubicBezTo>
                <a:cubicBezTo>
                  <a:pt x="4111" y="1732"/>
                  <a:pt x="4149" y="1722"/>
                  <a:pt x="4185" y="1701"/>
                </a:cubicBezTo>
                <a:cubicBezTo>
                  <a:pt x="4254" y="1659"/>
                  <a:pt x="4294" y="1596"/>
                  <a:pt x="4310" y="1517"/>
                </a:cubicBezTo>
                <a:cubicBezTo>
                  <a:pt x="4321" y="1466"/>
                  <a:pt x="4318" y="1415"/>
                  <a:pt x="4291" y="1368"/>
                </a:cubicBezTo>
                <a:cubicBezTo>
                  <a:pt x="4270" y="1333"/>
                  <a:pt x="4237" y="1310"/>
                  <a:pt x="4204" y="1307"/>
                </a:cubicBezTo>
                <a:cubicBezTo>
                  <a:pt x="4247" y="1333"/>
                  <a:pt x="4271" y="1372"/>
                  <a:pt x="4278" y="1420"/>
                </a:cubicBezTo>
                <a:cubicBezTo>
                  <a:pt x="4291" y="1511"/>
                  <a:pt x="4261" y="1589"/>
                  <a:pt x="4199" y="1654"/>
                </a:cubicBezTo>
                <a:cubicBezTo>
                  <a:pt x="4162" y="1693"/>
                  <a:pt x="4117" y="1716"/>
                  <a:pt x="4061" y="1719"/>
                </a:cubicBezTo>
                <a:close/>
                <a:moveTo>
                  <a:pt x="3821" y="1469"/>
                </a:moveTo>
                <a:cubicBezTo>
                  <a:pt x="3820" y="1470"/>
                  <a:pt x="3819" y="1472"/>
                  <a:pt x="3818" y="1473"/>
                </a:cubicBezTo>
                <a:cubicBezTo>
                  <a:pt x="3797" y="1540"/>
                  <a:pt x="3776" y="1606"/>
                  <a:pt x="3756" y="1672"/>
                </a:cubicBezTo>
                <a:cubicBezTo>
                  <a:pt x="3754" y="1679"/>
                  <a:pt x="3757" y="1688"/>
                  <a:pt x="3760" y="1694"/>
                </a:cubicBezTo>
                <a:cubicBezTo>
                  <a:pt x="3798" y="1761"/>
                  <a:pt x="3852" y="1807"/>
                  <a:pt x="3926" y="1828"/>
                </a:cubicBezTo>
                <a:cubicBezTo>
                  <a:pt x="3939" y="1831"/>
                  <a:pt x="3953" y="1833"/>
                  <a:pt x="3966" y="1836"/>
                </a:cubicBezTo>
                <a:cubicBezTo>
                  <a:pt x="3808" y="1756"/>
                  <a:pt x="3797" y="1619"/>
                  <a:pt x="3821" y="1469"/>
                </a:cubicBezTo>
                <a:close/>
                <a:moveTo>
                  <a:pt x="4654" y="657"/>
                </a:moveTo>
                <a:cubicBezTo>
                  <a:pt x="4585" y="672"/>
                  <a:pt x="4517" y="676"/>
                  <a:pt x="4449" y="673"/>
                </a:cubicBezTo>
                <a:cubicBezTo>
                  <a:pt x="4414" y="672"/>
                  <a:pt x="4407" y="681"/>
                  <a:pt x="4406" y="715"/>
                </a:cubicBezTo>
                <a:cubicBezTo>
                  <a:pt x="4405" y="736"/>
                  <a:pt x="4413" y="743"/>
                  <a:pt x="4433" y="742"/>
                </a:cubicBezTo>
                <a:cubicBezTo>
                  <a:pt x="4469" y="740"/>
                  <a:pt x="4506" y="741"/>
                  <a:pt x="4543" y="737"/>
                </a:cubicBezTo>
                <a:cubicBezTo>
                  <a:pt x="4582" y="732"/>
                  <a:pt x="4621" y="723"/>
                  <a:pt x="4661" y="716"/>
                </a:cubicBezTo>
                <a:cubicBezTo>
                  <a:pt x="4659" y="694"/>
                  <a:pt x="4657" y="677"/>
                  <a:pt x="4654" y="657"/>
                </a:cubicBezTo>
                <a:close/>
                <a:moveTo>
                  <a:pt x="2411" y="1276"/>
                </a:moveTo>
                <a:cubicBezTo>
                  <a:pt x="2411" y="1265"/>
                  <a:pt x="2409" y="1256"/>
                  <a:pt x="2411" y="1249"/>
                </a:cubicBezTo>
                <a:cubicBezTo>
                  <a:pt x="2416" y="1227"/>
                  <a:pt x="2405" y="1219"/>
                  <a:pt x="2386" y="1212"/>
                </a:cubicBezTo>
                <a:cubicBezTo>
                  <a:pt x="2270" y="1169"/>
                  <a:pt x="2163" y="1110"/>
                  <a:pt x="2074" y="1023"/>
                </a:cubicBezTo>
                <a:cubicBezTo>
                  <a:pt x="2073" y="1023"/>
                  <a:pt x="2071" y="1023"/>
                  <a:pt x="2068" y="1023"/>
                </a:cubicBezTo>
                <a:cubicBezTo>
                  <a:pt x="2072" y="1060"/>
                  <a:pt x="2073" y="1096"/>
                  <a:pt x="2110" y="1121"/>
                </a:cubicBezTo>
                <a:cubicBezTo>
                  <a:pt x="2151" y="1147"/>
                  <a:pt x="2188" y="1179"/>
                  <a:pt x="2230" y="1205"/>
                </a:cubicBezTo>
                <a:cubicBezTo>
                  <a:pt x="2284" y="1239"/>
                  <a:pt x="2344" y="1262"/>
                  <a:pt x="2411" y="1276"/>
                </a:cubicBezTo>
                <a:close/>
                <a:moveTo>
                  <a:pt x="1805" y="834"/>
                </a:moveTo>
                <a:cubicBezTo>
                  <a:pt x="1805" y="1019"/>
                  <a:pt x="1805" y="1202"/>
                  <a:pt x="1805" y="1385"/>
                </a:cubicBezTo>
                <a:cubicBezTo>
                  <a:pt x="1818" y="1383"/>
                  <a:pt x="1830" y="1381"/>
                  <a:pt x="1842" y="1379"/>
                </a:cubicBezTo>
                <a:cubicBezTo>
                  <a:pt x="1842" y="1197"/>
                  <a:pt x="1842" y="1016"/>
                  <a:pt x="1842" y="834"/>
                </a:cubicBezTo>
                <a:cubicBezTo>
                  <a:pt x="1829" y="834"/>
                  <a:pt x="1818" y="834"/>
                  <a:pt x="1805" y="834"/>
                </a:cubicBezTo>
                <a:close/>
                <a:moveTo>
                  <a:pt x="1698" y="1805"/>
                </a:moveTo>
                <a:cubicBezTo>
                  <a:pt x="1699" y="1806"/>
                  <a:pt x="1699" y="1808"/>
                  <a:pt x="1700" y="1810"/>
                </a:cubicBezTo>
                <a:cubicBezTo>
                  <a:pt x="1811" y="1815"/>
                  <a:pt x="1923" y="1820"/>
                  <a:pt x="2037" y="1826"/>
                </a:cubicBezTo>
                <a:cubicBezTo>
                  <a:pt x="1985" y="1773"/>
                  <a:pt x="1936" y="1722"/>
                  <a:pt x="1885" y="1673"/>
                </a:cubicBezTo>
                <a:cubicBezTo>
                  <a:pt x="1880" y="1668"/>
                  <a:pt x="1860" y="1668"/>
                  <a:pt x="1853" y="1674"/>
                </a:cubicBezTo>
                <a:cubicBezTo>
                  <a:pt x="1800" y="1716"/>
                  <a:pt x="1750" y="1761"/>
                  <a:pt x="1698" y="1805"/>
                </a:cubicBezTo>
                <a:close/>
                <a:moveTo>
                  <a:pt x="4248" y="1461"/>
                </a:moveTo>
                <a:cubicBezTo>
                  <a:pt x="4246" y="1400"/>
                  <a:pt x="4231" y="1347"/>
                  <a:pt x="4174" y="1321"/>
                </a:cubicBezTo>
                <a:cubicBezTo>
                  <a:pt x="4117" y="1295"/>
                  <a:pt x="4066" y="1315"/>
                  <a:pt x="4022" y="1353"/>
                </a:cubicBezTo>
                <a:cubicBezTo>
                  <a:pt x="3964" y="1403"/>
                  <a:pt x="3934" y="1469"/>
                  <a:pt x="3937" y="1546"/>
                </a:cubicBezTo>
                <a:cubicBezTo>
                  <a:pt x="3938" y="1599"/>
                  <a:pt x="3957" y="1645"/>
                  <a:pt x="4008" y="1670"/>
                </a:cubicBezTo>
                <a:cubicBezTo>
                  <a:pt x="4058" y="1694"/>
                  <a:pt x="4105" y="1681"/>
                  <a:pt x="4147" y="1650"/>
                </a:cubicBezTo>
                <a:cubicBezTo>
                  <a:pt x="4212" y="1603"/>
                  <a:pt x="4243" y="1537"/>
                  <a:pt x="4248" y="1461"/>
                </a:cubicBezTo>
                <a:close/>
                <a:moveTo>
                  <a:pt x="1588" y="1250"/>
                </a:moveTo>
                <a:cubicBezTo>
                  <a:pt x="1587" y="1249"/>
                  <a:pt x="1587" y="1247"/>
                  <a:pt x="1586" y="1246"/>
                </a:cubicBezTo>
                <a:cubicBezTo>
                  <a:pt x="1583" y="1246"/>
                  <a:pt x="1580" y="1245"/>
                  <a:pt x="1577" y="1245"/>
                </a:cubicBezTo>
                <a:cubicBezTo>
                  <a:pt x="1208" y="1245"/>
                  <a:pt x="840" y="1245"/>
                  <a:pt x="471" y="1245"/>
                </a:cubicBezTo>
                <a:cubicBezTo>
                  <a:pt x="466" y="1245"/>
                  <a:pt x="460" y="1249"/>
                  <a:pt x="454" y="1251"/>
                </a:cubicBezTo>
                <a:cubicBezTo>
                  <a:pt x="459" y="1256"/>
                  <a:pt x="463" y="1262"/>
                  <a:pt x="469" y="1264"/>
                </a:cubicBezTo>
                <a:cubicBezTo>
                  <a:pt x="549" y="1286"/>
                  <a:pt x="629" y="1308"/>
                  <a:pt x="709" y="1329"/>
                </a:cubicBezTo>
                <a:cubicBezTo>
                  <a:pt x="734" y="1336"/>
                  <a:pt x="760" y="1346"/>
                  <a:pt x="785" y="1347"/>
                </a:cubicBezTo>
                <a:cubicBezTo>
                  <a:pt x="1006" y="1348"/>
                  <a:pt x="1227" y="1347"/>
                  <a:pt x="1448" y="1347"/>
                </a:cubicBezTo>
                <a:cubicBezTo>
                  <a:pt x="1454" y="1347"/>
                  <a:pt x="1461" y="1344"/>
                  <a:pt x="1466" y="1340"/>
                </a:cubicBezTo>
                <a:cubicBezTo>
                  <a:pt x="1475" y="1333"/>
                  <a:pt x="1483" y="1324"/>
                  <a:pt x="1493" y="1317"/>
                </a:cubicBezTo>
                <a:cubicBezTo>
                  <a:pt x="1524" y="1294"/>
                  <a:pt x="1556" y="1272"/>
                  <a:pt x="1588" y="1250"/>
                </a:cubicBezTo>
                <a:close/>
                <a:moveTo>
                  <a:pt x="3902" y="59"/>
                </a:moveTo>
                <a:cubicBezTo>
                  <a:pt x="3795" y="42"/>
                  <a:pt x="3566" y="38"/>
                  <a:pt x="3419" y="47"/>
                </a:cubicBezTo>
                <a:cubicBezTo>
                  <a:pt x="3258" y="58"/>
                  <a:pt x="3099" y="77"/>
                  <a:pt x="2940" y="102"/>
                </a:cubicBezTo>
                <a:cubicBezTo>
                  <a:pt x="2794" y="125"/>
                  <a:pt x="2487" y="189"/>
                  <a:pt x="2470" y="202"/>
                </a:cubicBezTo>
                <a:cubicBezTo>
                  <a:pt x="2539" y="215"/>
                  <a:pt x="2608" y="228"/>
                  <a:pt x="2678" y="239"/>
                </a:cubicBezTo>
                <a:cubicBezTo>
                  <a:pt x="2709" y="244"/>
                  <a:pt x="2739" y="256"/>
                  <a:pt x="2772" y="248"/>
                </a:cubicBezTo>
                <a:cubicBezTo>
                  <a:pt x="2816" y="236"/>
                  <a:pt x="2860" y="227"/>
                  <a:pt x="2903" y="218"/>
                </a:cubicBezTo>
                <a:cubicBezTo>
                  <a:pt x="3183" y="156"/>
                  <a:pt x="3466" y="109"/>
                  <a:pt x="3751" y="78"/>
                </a:cubicBezTo>
                <a:cubicBezTo>
                  <a:pt x="3801" y="73"/>
                  <a:pt x="3852" y="66"/>
                  <a:pt x="3902" y="59"/>
                </a:cubicBezTo>
                <a:close/>
                <a:moveTo>
                  <a:pt x="4392" y="792"/>
                </a:moveTo>
                <a:cubicBezTo>
                  <a:pt x="4392" y="802"/>
                  <a:pt x="4392" y="813"/>
                  <a:pt x="4392" y="824"/>
                </a:cubicBezTo>
                <a:cubicBezTo>
                  <a:pt x="4391" y="875"/>
                  <a:pt x="4390" y="926"/>
                  <a:pt x="4390" y="977"/>
                </a:cubicBezTo>
                <a:cubicBezTo>
                  <a:pt x="4390" y="985"/>
                  <a:pt x="4393" y="996"/>
                  <a:pt x="4399" y="1003"/>
                </a:cubicBezTo>
                <a:cubicBezTo>
                  <a:pt x="4432" y="1039"/>
                  <a:pt x="4460" y="1078"/>
                  <a:pt x="4473" y="1125"/>
                </a:cubicBezTo>
                <a:cubicBezTo>
                  <a:pt x="4479" y="1145"/>
                  <a:pt x="4481" y="1166"/>
                  <a:pt x="4486" y="1188"/>
                </a:cubicBezTo>
                <a:cubicBezTo>
                  <a:pt x="4565" y="1163"/>
                  <a:pt x="4645" y="1137"/>
                  <a:pt x="4724" y="1111"/>
                </a:cubicBezTo>
                <a:cubicBezTo>
                  <a:pt x="4730" y="1109"/>
                  <a:pt x="4736" y="1102"/>
                  <a:pt x="4740" y="1096"/>
                </a:cubicBezTo>
                <a:cubicBezTo>
                  <a:pt x="4768" y="1053"/>
                  <a:pt x="4777" y="1005"/>
                  <a:pt x="4769" y="954"/>
                </a:cubicBezTo>
                <a:cubicBezTo>
                  <a:pt x="4759" y="886"/>
                  <a:pt x="4730" y="827"/>
                  <a:pt x="4681" y="778"/>
                </a:cubicBezTo>
                <a:cubicBezTo>
                  <a:pt x="4670" y="767"/>
                  <a:pt x="4659" y="762"/>
                  <a:pt x="4642" y="768"/>
                </a:cubicBezTo>
                <a:cubicBezTo>
                  <a:pt x="4622" y="776"/>
                  <a:pt x="4601" y="780"/>
                  <a:pt x="4581" y="782"/>
                </a:cubicBezTo>
                <a:cubicBezTo>
                  <a:pt x="4518" y="786"/>
                  <a:pt x="4456" y="789"/>
                  <a:pt x="4392" y="792"/>
                </a:cubicBezTo>
                <a:close/>
                <a:moveTo>
                  <a:pt x="4853" y="1035"/>
                </a:moveTo>
                <a:cubicBezTo>
                  <a:pt x="4849" y="1053"/>
                  <a:pt x="4845" y="1071"/>
                  <a:pt x="4841" y="1088"/>
                </a:cubicBezTo>
                <a:cubicBezTo>
                  <a:pt x="4830" y="1130"/>
                  <a:pt x="4812" y="1169"/>
                  <a:pt x="4785" y="1203"/>
                </a:cubicBezTo>
                <a:cubicBezTo>
                  <a:pt x="4781" y="1209"/>
                  <a:pt x="4774" y="1215"/>
                  <a:pt x="4767" y="1217"/>
                </a:cubicBezTo>
                <a:cubicBezTo>
                  <a:pt x="4679" y="1244"/>
                  <a:pt x="4591" y="1269"/>
                  <a:pt x="4503" y="1295"/>
                </a:cubicBezTo>
                <a:cubicBezTo>
                  <a:pt x="4501" y="1296"/>
                  <a:pt x="4498" y="1296"/>
                  <a:pt x="4493" y="1297"/>
                </a:cubicBezTo>
                <a:cubicBezTo>
                  <a:pt x="4488" y="1286"/>
                  <a:pt x="4484" y="1274"/>
                  <a:pt x="4478" y="1263"/>
                </a:cubicBezTo>
                <a:cubicBezTo>
                  <a:pt x="4442" y="1188"/>
                  <a:pt x="4389" y="1132"/>
                  <a:pt x="4303" y="1118"/>
                </a:cubicBezTo>
                <a:cubicBezTo>
                  <a:pt x="4227" y="1104"/>
                  <a:pt x="4158" y="1126"/>
                  <a:pt x="4091" y="1161"/>
                </a:cubicBezTo>
                <a:cubicBezTo>
                  <a:pt x="4098" y="1159"/>
                  <a:pt x="4106" y="1157"/>
                  <a:pt x="4113" y="1155"/>
                </a:cubicBezTo>
                <a:cubicBezTo>
                  <a:pt x="4159" y="1140"/>
                  <a:pt x="4206" y="1131"/>
                  <a:pt x="4255" y="1134"/>
                </a:cubicBezTo>
                <a:cubicBezTo>
                  <a:pt x="4329" y="1140"/>
                  <a:pt x="4384" y="1175"/>
                  <a:pt x="4423" y="1237"/>
                </a:cubicBezTo>
                <a:cubicBezTo>
                  <a:pt x="4453" y="1284"/>
                  <a:pt x="4470" y="1336"/>
                  <a:pt x="4480" y="1390"/>
                </a:cubicBezTo>
                <a:cubicBezTo>
                  <a:pt x="4493" y="1458"/>
                  <a:pt x="4503" y="1526"/>
                  <a:pt x="4499" y="1596"/>
                </a:cubicBezTo>
                <a:cubicBezTo>
                  <a:pt x="4499" y="1601"/>
                  <a:pt x="4499" y="1606"/>
                  <a:pt x="4498" y="1612"/>
                </a:cubicBezTo>
                <a:cubicBezTo>
                  <a:pt x="4498" y="1614"/>
                  <a:pt x="4496" y="1615"/>
                  <a:pt x="4496" y="1616"/>
                </a:cubicBezTo>
                <a:cubicBezTo>
                  <a:pt x="4453" y="1598"/>
                  <a:pt x="4411" y="1580"/>
                  <a:pt x="4368" y="1562"/>
                </a:cubicBezTo>
                <a:cubicBezTo>
                  <a:pt x="4361" y="1579"/>
                  <a:pt x="4356" y="1592"/>
                  <a:pt x="4350" y="1604"/>
                </a:cubicBezTo>
                <a:cubicBezTo>
                  <a:pt x="4280" y="1754"/>
                  <a:pt x="4163" y="1840"/>
                  <a:pt x="4001" y="1861"/>
                </a:cubicBezTo>
                <a:cubicBezTo>
                  <a:pt x="3919" y="1872"/>
                  <a:pt x="3848" y="1843"/>
                  <a:pt x="3794" y="1781"/>
                </a:cubicBezTo>
                <a:cubicBezTo>
                  <a:pt x="3772" y="1756"/>
                  <a:pt x="3755" y="1727"/>
                  <a:pt x="3738" y="1698"/>
                </a:cubicBezTo>
                <a:cubicBezTo>
                  <a:pt x="3731" y="1688"/>
                  <a:pt x="3725" y="1684"/>
                  <a:pt x="3713" y="1683"/>
                </a:cubicBezTo>
                <a:cubicBezTo>
                  <a:pt x="3698" y="1681"/>
                  <a:pt x="3681" y="1678"/>
                  <a:pt x="3668" y="1671"/>
                </a:cubicBezTo>
                <a:cubicBezTo>
                  <a:pt x="3628" y="1650"/>
                  <a:pt x="3590" y="1626"/>
                  <a:pt x="3550" y="1605"/>
                </a:cubicBezTo>
                <a:cubicBezTo>
                  <a:pt x="3537" y="1598"/>
                  <a:pt x="3533" y="1590"/>
                  <a:pt x="3533" y="1575"/>
                </a:cubicBezTo>
                <a:cubicBezTo>
                  <a:pt x="3540" y="1408"/>
                  <a:pt x="3581" y="1250"/>
                  <a:pt x="3666" y="1105"/>
                </a:cubicBezTo>
                <a:cubicBezTo>
                  <a:pt x="3669" y="1100"/>
                  <a:pt x="3671" y="1095"/>
                  <a:pt x="3676" y="1085"/>
                </a:cubicBezTo>
                <a:cubicBezTo>
                  <a:pt x="3358" y="1165"/>
                  <a:pt x="3044" y="1243"/>
                  <a:pt x="2729" y="1321"/>
                </a:cubicBezTo>
                <a:cubicBezTo>
                  <a:pt x="2729" y="1323"/>
                  <a:pt x="2730" y="1324"/>
                  <a:pt x="2730" y="1326"/>
                </a:cubicBezTo>
                <a:cubicBezTo>
                  <a:pt x="3011" y="1270"/>
                  <a:pt x="3291" y="1215"/>
                  <a:pt x="3573" y="1159"/>
                </a:cubicBezTo>
                <a:cubicBezTo>
                  <a:pt x="3570" y="1179"/>
                  <a:pt x="3557" y="1184"/>
                  <a:pt x="3542" y="1187"/>
                </a:cubicBezTo>
                <a:cubicBezTo>
                  <a:pt x="3315" y="1242"/>
                  <a:pt x="3088" y="1297"/>
                  <a:pt x="2861" y="1353"/>
                </a:cubicBezTo>
                <a:cubicBezTo>
                  <a:pt x="2854" y="1354"/>
                  <a:pt x="2847" y="1356"/>
                  <a:pt x="2840" y="1361"/>
                </a:cubicBezTo>
                <a:cubicBezTo>
                  <a:pt x="3072" y="1317"/>
                  <a:pt x="3305" y="1273"/>
                  <a:pt x="3538" y="1229"/>
                </a:cubicBezTo>
                <a:cubicBezTo>
                  <a:pt x="3537" y="1249"/>
                  <a:pt x="3528" y="1257"/>
                  <a:pt x="3510" y="1261"/>
                </a:cubicBezTo>
                <a:cubicBezTo>
                  <a:pt x="3294" y="1310"/>
                  <a:pt x="3079" y="1359"/>
                  <a:pt x="2864" y="1409"/>
                </a:cubicBezTo>
                <a:cubicBezTo>
                  <a:pt x="2862" y="1409"/>
                  <a:pt x="2860" y="1410"/>
                  <a:pt x="2859" y="1414"/>
                </a:cubicBezTo>
                <a:cubicBezTo>
                  <a:pt x="3077" y="1376"/>
                  <a:pt x="3294" y="1338"/>
                  <a:pt x="3513" y="1299"/>
                </a:cubicBezTo>
                <a:cubicBezTo>
                  <a:pt x="3503" y="1336"/>
                  <a:pt x="3494" y="1369"/>
                  <a:pt x="3484" y="1402"/>
                </a:cubicBezTo>
                <a:cubicBezTo>
                  <a:pt x="3482" y="1408"/>
                  <a:pt x="3472" y="1414"/>
                  <a:pt x="3465" y="1416"/>
                </a:cubicBezTo>
                <a:cubicBezTo>
                  <a:pt x="3313" y="1450"/>
                  <a:pt x="3161" y="1484"/>
                  <a:pt x="3008" y="1518"/>
                </a:cubicBezTo>
                <a:cubicBezTo>
                  <a:pt x="2891" y="1544"/>
                  <a:pt x="2775" y="1570"/>
                  <a:pt x="2658" y="1595"/>
                </a:cubicBezTo>
                <a:cubicBezTo>
                  <a:pt x="2644" y="1598"/>
                  <a:pt x="2628" y="1598"/>
                  <a:pt x="2615" y="1593"/>
                </a:cubicBezTo>
                <a:cubicBezTo>
                  <a:pt x="2430" y="1532"/>
                  <a:pt x="2244" y="1470"/>
                  <a:pt x="2059" y="1408"/>
                </a:cubicBezTo>
                <a:cubicBezTo>
                  <a:pt x="2047" y="1404"/>
                  <a:pt x="2033" y="1403"/>
                  <a:pt x="2020" y="1405"/>
                </a:cubicBezTo>
                <a:cubicBezTo>
                  <a:pt x="1974" y="1411"/>
                  <a:pt x="1929" y="1418"/>
                  <a:pt x="1882" y="1425"/>
                </a:cubicBezTo>
                <a:cubicBezTo>
                  <a:pt x="1886" y="1471"/>
                  <a:pt x="1890" y="1515"/>
                  <a:pt x="1894" y="1555"/>
                </a:cubicBezTo>
                <a:cubicBezTo>
                  <a:pt x="1924" y="1551"/>
                  <a:pt x="1951" y="1544"/>
                  <a:pt x="1979" y="1546"/>
                </a:cubicBezTo>
                <a:cubicBezTo>
                  <a:pt x="2036" y="1549"/>
                  <a:pt x="2078" y="1580"/>
                  <a:pt x="2101" y="1632"/>
                </a:cubicBezTo>
                <a:cubicBezTo>
                  <a:pt x="2125" y="1685"/>
                  <a:pt x="2118" y="1737"/>
                  <a:pt x="2082" y="1783"/>
                </a:cubicBezTo>
                <a:cubicBezTo>
                  <a:pt x="2071" y="1798"/>
                  <a:pt x="2066" y="1810"/>
                  <a:pt x="2071" y="1830"/>
                </a:cubicBezTo>
                <a:cubicBezTo>
                  <a:pt x="2079" y="1864"/>
                  <a:pt x="2050" y="1896"/>
                  <a:pt x="2013" y="1895"/>
                </a:cubicBezTo>
                <a:cubicBezTo>
                  <a:pt x="1950" y="1894"/>
                  <a:pt x="1886" y="1892"/>
                  <a:pt x="1822" y="1889"/>
                </a:cubicBezTo>
                <a:cubicBezTo>
                  <a:pt x="1788" y="1888"/>
                  <a:pt x="1753" y="1888"/>
                  <a:pt x="1718" y="1885"/>
                </a:cubicBezTo>
                <a:cubicBezTo>
                  <a:pt x="1681" y="1883"/>
                  <a:pt x="1656" y="1856"/>
                  <a:pt x="1660" y="1822"/>
                </a:cubicBezTo>
                <a:cubicBezTo>
                  <a:pt x="1662" y="1810"/>
                  <a:pt x="1669" y="1795"/>
                  <a:pt x="1678" y="1786"/>
                </a:cubicBezTo>
                <a:cubicBezTo>
                  <a:pt x="1709" y="1756"/>
                  <a:pt x="1741" y="1728"/>
                  <a:pt x="1774" y="1700"/>
                </a:cubicBezTo>
                <a:cubicBezTo>
                  <a:pt x="1784" y="1691"/>
                  <a:pt x="1786" y="1683"/>
                  <a:pt x="1782" y="1670"/>
                </a:cubicBezTo>
                <a:cubicBezTo>
                  <a:pt x="1764" y="1615"/>
                  <a:pt x="1748" y="1559"/>
                  <a:pt x="1730" y="1504"/>
                </a:cubicBezTo>
                <a:cubicBezTo>
                  <a:pt x="1724" y="1487"/>
                  <a:pt x="1726" y="1475"/>
                  <a:pt x="1738" y="1462"/>
                </a:cubicBezTo>
                <a:cubicBezTo>
                  <a:pt x="1748" y="1452"/>
                  <a:pt x="1757" y="1440"/>
                  <a:pt x="1768" y="1426"/>
                </a:cubicBezTo>
                <a:cubicBezTo>
                  <a:pt x="1758" y="1426"/>
                  <a:pt x="1752" y="1425"/>
                  <a:pt x="1745" y="1425"/>
                </a:cubicBezTo>
                <a:cubicBezTo>
                  <a:pt x="1673" y="1425"/>
                  <a:pt x="1601" y="1425"/>
                  <a:pt x="1528" y="1425"/>
                </a:cubicBezTo>
                <a:cubicBezTo>
                  <a:pt x="1506" y="1425"/>
                  <a:pt x="1488" y="1419"/>
                  <a:pt x="1471" y="1404"/>
                </a:cubicBezTo>
                <a:cubicBezTo>
                  <a:pt x="1465" y="1399"/>
                  <a:pt x="1455" y="1397"/>
                  <a:pt x="1446" y="1397"/>
                </a:cubicBezTo>
                <a:cubicBezTo>
                  <a:pt x="1231" y="1397"/>
                  <a:pt x="1016" y="1397"/>
                  <a:pt x="801" y="1397"/>
                </a:cubicBezTo>
                <a:cubicBezTo>
                  <a:pt x="784" y="1396"/>
                  <a:pt x="767" y="1394"/>
                  <a:pt x="752" y="1389"/>
                </a:cubicBezTo>
                <a:cubicBezTo>
                  <a:pt x="660" y="1362"/>
                  <a:pt x="570" y="1334"/>
                  <a:pt x="479" y="1306"/>
                </a:cubicBezTo>
                <a:cubicBezTo>
                  <a:pt x="469" y="1303"/>
                  <a:pt x="458" y="1297"/>
                  <a:pt x="448" y="1308"/>
                </a:cubicBezTo>
                <a:cubicBezTo>
                  <a:pt x="445" y="1311"/>
                  <a:pt x="438" y="1309"/>
                  <a:pt x="432" y="1309"/>
                </a:cubicBezTo>
                <a:cubicBezTo>
                  <a:pt x="384" y="1309"/>
                  <a:pt x="336" y="1309"/>
                  <a:pt x="288" y="1309"/>
                </a:cubicBezTo>
                <a:cubicBezTo>
                  <a:pt x="271" y="1310"/>
                  <a:pt x="259" y="1308"/>
                  <a:pt x="263" y="1285"/>
                </a:cubicBezTo>
                <a:cubicBezTo>
                  <a:pt x="175" y="1285"/>
                  <a:pt x="89" y="1285"/>
                  <a:pt x="0" y="1285"/>
                </a:cubicBezTo>
                <a:cubicBezTo>
                  <a:pt x="0" y="1258"/>
                  <a:pt x="0" y="1232"/>
                  <a:pt x="0" y="1203"/>
                </a:cubicBezTo>
                <a:cubicBezTo>
                  <a:pt x="7" y="1203"/>
                  <a:pt x="14" y="1203"/>
                  <a:pt x="21" y="1203"/>
                </a:cubicBezTo>
                <a:cubicBezTo>
                  <a:pt x="95" y="1203"/>
                  <a:pt x="170" y="1203"/>
                  <a:pt x="244" y="1203"/>
                </a:cubicBezTo>
                <a:cubicBezTo>
                  <a:pt x="253" y="1203"/>
                  <a:pt x="262" y="1206"/>
                  <a:pt x="265" y="1191"/>
                </a:cubicBezTo>
                <a:cubicBezTo>
                  <a:pt x="266" y="1187"/>
                  <a:pt x="279" y="1185"/>
                  <a:pt x="291" y="1180"/>
                </a:cubicBezTo>
                <a:cubicBezTo>
                  <a:pt x="291" y="1199"/>
                  <a:pt x="291" y="1212"/>
                  <a:pt x="291" y="1226"/>
                </a:cubicBezTo>
                <a:cubicBezTo>
                  <a:pt x="314" y="1233"/>
                  <a:pt x="308" y="1217"/>
                  <a:pt x="309" y="1207"/>
                </a:cubicBezTo>
                <a:cubicBezTo>
                  <a:pt x="311" y="1196"/>
                  <a:pt x="304" y="1180"/>
                  <a:pt x="327" y="1185"/>
                </a:cubicBezTo>
                <a:cubicBezTo>
                  <a:pt x="327" y="1199"/>
                  <a:pt x="327" y="1212"/>
                  <a:pt x="327" y="1226"/>
                </a:cubicBezTo>
                <a:cubicBezTo>
                  <a:pt x="340" y="1231"/>
                  <a:pt x="347" y="1230"/>
                  <a:pt x="347" y="1214"/>
                </a:cubicBezTo>
                <a:cubicBezTo>
                  <a:pt x="346" y="1209"/>
                  <a:pt x="347" y="1204"/>
                  <a:pt x="347" y="1198"/>
                </a:cubicBezTo>
                <a:cubicBezTo>
                  <a:pt x="346" y="1185"/>
                  <a:pt x="351" y="1181"/>
                  <a:pt x="363" y="1185"/>
                </a:cubicBezTo>
                <a:cubicBezTo>
                  <a:pt x="374" y="1197"/>
                  <a:pt x="355" y="1223"/>
                  <a:pt x="385" y="1232"/>
                </a:cubicBezTo>
                <a:cubicBezTo>
                  <a:pt x="385" y="1213"/>
                  <a:pt x="385" y="1200"/>
                  <a:pt x="385" y="1185"/>
                </a:cubicBezTo>
                <a:cubicBezTo>
                  <a:pt x="393" y="1185"/>
                  <a:pt x="399" y="1184"/>
                  <a:pt x="408" y="1184"/>
                </a:cubicBezTo>
                <a:cubicBezTo>
                  <a:pt x="408" y="1199"/>
                  <a:pt x="408" y="1213"/>
                  <a:pt x="408" y="1230"/>
                </a:cubicBezTo>
                <a:cubicBezTo>
                  <a:pt x="439" y="1223"/>
                  <a:pt x="419" y="1198"/>
                  <a:pt x="429" y="1186"/>
                </a:cubicBezTo>
                <a:cubicBezTo>
                  <a:pt x="450" y="1182"/>
                  <a:pt x="450" y="1182"/>
                  <a:pt x="457" y="1212"/>
                </a:cubicBezTo>
                <a:cubicBezTo>
                  <a:pt x="543" y="1212"/>
                  <a:pt x="630" y="1212"/>
                  <a:pt x="716" y="1212"/>
                </a:cubicBezTo>
                <a:cubicBezTo>
                  <a:pt x="717" y="1210"/>
                  <a:pt x="718" y="1209"/>
                  <a:pt x="718" y="1208"/>
                </a:cubicBezTo>
                <a:cubicBezTo>
                  <a:pt x="715" y="1155"/>
                  <a:pt x="735" y="1154"/>
                  <a:pt x="776" y="1155"/>
                </a:cubicBezTo>
                <a:cubicBezTo>
                  <a:pt x="802" y="1156"/>
                  <a:pt x="829" y="1155"/>
                  <a:pt x="856" y="1156"/>
                </a:cubicBezTo>
                <a:cubicBezTo>
                  <a:pt x="890" y="1156"/>
                  <a:pt x="898" y="1164"/>
                  <a:pt x="899" y="1198"/>
                </a:cubicBezTo>
                <a:cubicBezTo>
                  <a:pt x="899" y="1202"/>
                  <a:pt x="899" y="1206"/>
                  <a:pt x="899" y="1214"/>
                </a:cubicBezTo>
                <a:cubicBezTo>
                  <a:pt x="908" y="1214"/>
                  <a:pt x="916" y="1214"/>
                  <a:pt x="925" y="1214"/>
                </a:cubicBezTo>
                <a:cubicBezTo>
                  <a:pt x="1173" y="1214"/>
                  <a:pt x="1421" y="1214"/>
                  <a:pt x="1669" y="1213"/>
                </a:cubicBezTo>
                <a:cubicBezTo>
                  <a:pt x="1698" y="1213"/>
                  <a:pt x="1720" y="1221"/>
                  <a:pt x="1738" y="1245"/>
                </a:cubicBezTo>
                <a:cubicBezTo>
                  <a:pt x="1750" y="1262"/>
                  <a:pt x="1765" y="1278"/>
                  <a:pt x="1783" y="1298"/>
                </a:cubicBezTo>
                <a:cubicBezTo>
                  <a:pt x="1783" y="1133"/>
                  <a:pt x="1783" y="974"/>
                  <a:pt x="1783" y="813"/>
                </a:cubicBezTo>
                <a:cubicBezTo>
                  <a:pt x="1796" y="812"/>
                  <a:pt x="1806" y="811"/>
                  <a:pt x="1820" y="810"/>
                </a:cubicBezTo>
                <a:cubicBezTo>
                  <a:pt x="1820" y="802"/>
                  <a:pt x="1819" y="794"/>
                  <a:pt x="1820" y="787"/>
                </a:cubicBezTo>
                <a:cubicBezTo>
                  <a:pt x="1821" y="774"/>
                  <a:pt x="1817" y="767"/>
                  <a:pt x="1804" y="763"/>
                </a:cubicBezTo>
                <a:cubicBezTo>
                  <a:pt x="1777" y="755"/>
                  <a:pt x="1751" y="745"/>
                  <a:pt x="1724" y="737"/>
                </a:cubicBezTo>
                <a:cubicBezTo>
                  <a:pt x="1712" y="733"/>
                  <a:pt x="1707" y="727"/>
                  <a:pt x="1707" y="714"/>
                </a:cubicBezTo>
                <a:cubicBezTo>
                  <a:pt x="1708" y="685"/>
                  <a:pt x="1707" y="657"/>
                  <a:pt x="1707" y="627"/>
                </a:cubicBezTo>
                <a:cubicBezTo>
                  <a:pt x="1716" y="627"/>
                  <a:pt x="1723" y="627"/>
                  <a:pt x="1733" y="627"/>
                </a:cubicBezTo>
                <a:cubicBezTo>
                  <a:pt x="1733" y="652"/>
                  <a:pt x="1733" y="677"/>
                  <a:pt x="1732" y="703"/>
                </a:cubicBezTo>
                <a:cubicBezTo>
                  <a:pt x="1731" y="718"/>
                  <a:pt x="1736" y="727"/>
                  <a:pt x="1752" y="731"/>
                </a:cubicBezTo>
                <a:cubicBezTo>
                  <a:pt x="1775" y="737"/>
                  <a:pt x="1796" y="747"/>
                  <a:pt x="1819" y="753"/>
                </a:cubicBezTo>
                <a:cubicBezTo>
                  <a:pt x="1835" y="758"/>
                  <a:pt x="1840" y="766"/>
                  <a:pt x="1838" y="782"/>
                </a:cubicBezTo>
                <a:cubicBezTo>
                  <a:pt x="1837" y="791"/>
                  <a:pt x="1838" y="800"/>
                  <a:pt x="1838" y="811"/>
                </a:cubicBezTo>
                <a:cubicBezTo>
                  <a:pt x="1853" y="811"/>
                  <a:pt x="1866" y="812"/>
                  <a:pt x="1882" y="812"/>
                </a:cubicBezTo>
                <a:cubicBezTo>
                  <a:pt x="1882" y="978"/>
                  <a:pt x="1882" y="1142"/>
                  <a:pt x="1882" y="1312"/>
                </a:cubicBezTo>
                <a:cubicBezTo>
                  <a:pt x="1891" y="1305"/>
                  <a:pt x="1896" y="1302"/>
                  <a:pt x="1899" y="1298"/>
                </a:cubicBezTo>
                <a:cubicBezTo>
                  <a:pt x="1944" y="1248"/>
                  <a:pt x="1988" y="1197"/>
                  <a:pt x="2033" y="1148"/>
                </a:cubicBezTo>
                <a:cubicBezTo>
                  <a:pt x="2045" y="1134"/>
                  <a:pt x="2048" y="1120"/>
                  <a:pt x="2045" y="1102"/>
                </a:cubicBezTo>
                <a:cubicBezTo>
                  <a:pt x="2021" y="948"/>
                  <a:pt x="2030" y="795"/>
                  <a:pt x="2075" y="645"/>
                </a:cubicBezTo>
                <a:cubicBezTo>
                  <a:pt x="2077" y="637"/>
                  <a:pt x="2080" y="629"/>
                  <a:pt x="2084" y="622"/>
                </a:cubicBezTo>
                <a:cubicBezTo>
                  <a:pt x="2077" y="667"/>
                  <a:pt x="2067" y="713"/>
                  <a:pt x="2064" y="758"/>
                </a:cubicBezTo>
                <a:cubicBezTo>
                  <a:pt x="2061" y="833"/>
                  <a:pt x="2063" y="908"/>
                  <a:pt x="2063" y="983"/>
                </a:cubicBezTo>
                <a:cubicBezTo>
                  <a:pt x="2063" y="991"/>
                  <a:pt x="2067" y="1001"/>
                  <a:pt x="2073" y="1006"/>
                </a:cubicBezTo>
                <a:cubicBezTo>
                  <a:pt x="2172" y="1092"/>
                  <a:pt x="2284" y="1153"/>
                  <a:pt x="2411" y="1193"/>
                </a:cubicBezTo>
                <a:cubicBezTo>
                  <a:pt x="2430" y="1007"/>
                  <a:pt x="2478" y="835"/>
                  <a:pt x="2622" y="705"/>
                </a:cubicBezTo>
                <a:cubicBezTo>
                  <a:pt x="2581" y="752"/>
                  <a:pt x="2549" y="804"/>
                  <a:pt x="2524" y="860"/>
                </a:cubicBezTo>
                <a:cubicBezTo>
                  <a:pt x="2466" y="989"/>
                  <a:pt x="2440" y="1124"/>
                  <a:pt x="2447" y="1266"/>
                </a:cubicBezTo>
                <a:cubicBezTo>
                  <a:pt x="2448" y="1280"/>
                  <a:pt x="2452" y="1285"/>
                  <a:pt x="2466" y="1285"/>
                </a:cubicBezTo>
                <a:cubicBezTo>
                  <a:pt x="2477" y="1285"/>
                  <a:pt x="2488" y="1287"/>
                  <a:pt x="2500" y="1288"/>
                </a:cubicBezTo>
                <a:cubicBezTo>
                  <a:pt x="2502" y="1288"/>
                  <a:pt x="2504" y="1287"/>
                  <a:pt x="2507" y="1287"/>
                </a:cubicBezTo>
                <a:cubicBezTo>
                  <a:pt x="2510" y="1249"/>
                  <a:pt x="2512" y="1211"/>
                  <a:pt x="2517" y="1174"/>
                </a:cubicBezTo>
                <a:cubicBezTo>
                  <a:pt x="2555" y="873"/>
                  <a:pt x="2710" y="659"/>
                  <a:pt x="2993" y="543"/>
                </a:cubicBezTo>
                <a:cubicBezTo>
                  <a:pt x="2995" y="542"/>
                  <a:pt x="2997" y="542"/>
                  <a:pt x="3003" y="541"/>
                </a:cubicBezTo>
                <a:cubicBezTo>
                  <a:pt x="2997" y="545"/>
                  <a:pt x="2994" y="548"/>
                  <a:pt x="2991" y="550"/>
                </a:cubicBezTo>
                <a:cubicBezTo>
                  <a:pt x="2988" y="553"/>
                  <a:pt x="2984" y="555"/>
                  <a:pt x="2980" y="558"/>
                </a:cubicBezTo>
                <a:cubicBezTo>
                  <a:pt x="2872" y="628"/>
                  <a:pt x="2778" y="712"/>
                  <a:pt x="2708" y="819"/>
                </a:cubicBezTo>
                <a:cubicBezTo>
                  <a:pt x="2623" y="949"/>
                  <a:pt x="2586" y="1090"/>
                  <a:pt x="2605" y="1245"/>
                </a:cubicBezTo>
                <a:cubicBezTo>
                  <a:pt x="2606" y="1254"/>
                  <a:pt x="2608" y="1264"/>
                  <a:pt x="2610" y="1275"/>
                </a:cubicBezTo>
                <a:cubicBezTo>
                  <a:pt x="2649" y="1265"/>
                  <a:pt x="2686" y="1254"/>
                  <a:pt x="2723" y="1244"/>
                </a:cubicBezTo>
                <a:cubicBezTo>
                  <a:pt x="3175" y="1122"/>
                  <a:pt x="3625" y="996"/>
                  <a:pt x="4069" y="847"/>
                </a:cubicBezTo>
                <a:cubicBezTo>
                  <a:pt x="4137" y="824"/>
                  <a:pt x="4204" y="800"/>
                  <a:pt x="4272" y="777"/>
                </a:cubicBezTo>
                <a:cubicBezTo>
                  <a:pt x="4286" y="772"/>
                  <a:pt x="4293" y="766"/>
                  <a:pt x="4294" y="751"/>
                </a:cubicBezTo>
                <a:cubicBezTo>
                  <a:pt x="4296" y="669"/>
                  <a:pt x="4301" y="587"/>
                  <a:pt x="4300" y="506"/>
                </a:cubicBezTo>
                <a:cubicBezTo>
                  <a:pt x="4298" y="395"/>
                  <a:pt x="4286" y="284"/>
                  <a:pt x="4258" y="176"/>
                </a:cubicBezTo>
                <a:cubicBezTo>
                  <a:pt x="4254" y="163"/>
                  <a:pt x="4250" y="150"/>
                  <a:pt x="4246" y="135"/>
                </a:cubicBezTo>
                <a:cubicBezTo>
                  <a:pt x="3923" y="180"/>
                  <a:pt x="3613" y="274"/>
                  <a:pt x="3304" y="370"/>
                </a:cubicBezTo>
                <a:cubicBezTo>
                  <a:pt x="3594" y="256"/>
                  <a:pt x="3888" y="156"/>
                  <a:pt x="4192" y="86"/>
                </a:cubicBezTo>
                <a:cubicBezTo>
                  <a:pt x="4148" y="91"/>
                  <a:pt x="4103" y="95"/>
                  <a:pt x="4059" y="101"/>
                </a:cubicBezTo>
                <a:cubicBezTo>
                  <a:pt x="3670" y="154"/>
                  <a:pt x="3305" y="283"/>
                  <a:pt x="2948" y="438"/>
                </a:cubicBezTo>
                <a:cubicBezTo>
                  <a:pt x="2879" y="468"/>
                  <a:pt x="2810" y="500"/>
                  <a:pt x="2741" y="531"/>
                </a:cubicBezTo>
                <a:cubicBezTo>
                  <a:pt x="2734" y="534"/>
                  <a:pt x="2727" y="537"/>
                  <a:pt x="2716" y="541"/>
                </a:cubicBezTo>
                <a:cubicBezTo>
                  <a:pt x="2727" y="452"/>
                  <a:pt x="2738" y="365"/>
                  <a:pt x="2749" y="276"/>
                </a:cubicBezTo>
                <a:cubicBezTo>
                  <a:pt x="2641" y="254"/>
                  <a:pt x="2534" y="231"/>
                  <a:pt x="2424" y="208"/>
                </a:cubicBezTo>
                <a:cubicBezTo>
                  <a:pt x="2419" y="231"/>
                  <a:pt x="2414" y="254"/>
                  <a:pt x="2409" y="276"/>
                </a:cubicBezTo>
                <a:cubicBezTo>
                  <a:pt x="2402" y="309"/>
                  <a:pt x="2395" y="342"/>
                  <a:pt x="2388" y="374"/>
                </a:cubicBezTo>
                <a:cubicBezTo>
                  <a:pt x="2385" y="388"/>
                  <a:pt x="2387" y="395"/>
                  <a:pt x="2402" y="401"/>
                </a:cubicBezTo>
                <a:cubicBezTo>
                  <a:pt x="2480" y="435"/>
                  <a:pt x="2559" y="470"/>
                  <a:pt x="2637" y="505"/>
                </a:cubicBezTo>
                <a:cubicBezTo>
                  <a:pt x="2644" y="508"/>
                  <a:pt x="2650" y="511"/>
                  <a:pt x="2656" y="516"/>
                </a:cubicBezTo>
                <a:cubicBezTo>
                  <a:pt x="2646" y="513"/>
                  <a:pt x="2636" y="510"/>
                  <a:pt x="2627" y="507"/>
                </a:cubicBezTo>
                <a:cubicBezTo>
                  <a:pt x="2545" y="480"/>
                  <a:pt x="2464" y="452"/>
                  <a:pt x="2383" y="425"/>
                </a:cubicBezTo>
                <a:cubicBezTo>
                  <a:pt x="2373" y="422"/>
                  <a:pt x="2359" y="423"/>
                  <a:pt x="2349" y="427"/>
                </a:cubicBezTo>
                <a:cubicBezTo>
                  <a:pt x="2296" y="454"/>
                  <a:pt x="2244" y="482"/>
                  <a:pt x="2191" y="510"/>
                </a:cubicBezTo>
                <a:cubicBezTo>
                  <a:pt x="2177" y="517"/>
                  <a:pt x="2164" y="525"/>
                  <a:pt x="2149" y="530"/>
                </a:cubicBezTo>
                <a:cubicBezTo>
                  <a:pt x="2154" y="526"/>
                  <a:pt x="2159" y="522"/>
                  <a:pt x="2165" y="518"/>
                </a:cubicBezTo>
                <a:cubicBezTo>
                  <a:pt x="2224" y="478"/>
                  <a:pt x="2284" y="438"/>
                  <a:pt x="2343" y="399"/>
                </a:cubicBezTo>
                <a:cubicBezTo>
                  <a:pt x="2355" y="391"/>
                  <a:pt x="2361" y="382"/>
                  <a:pt x="2363" y="368"/>
                </a:cubicBezTo>
                <a:cubicBezTo>
                  <a:pt x="2374" y="314"/>
                  <a:pt x="2386" y="260"/>
                  <a:pt x="2396" y="205"/>
                </a:cubicBezTo>
                <a:cubicBezTo>
                  <a:pt x="2399" y="190"/>
                  <a:pt x="2407" y="183"/>
                  <a:pt x="2421" y="179"/>
                </a:cubicBezTo>
                <a:cubicBezTo>
                  <a:pt x="2616" y="117"/>
                  <a:pt x="2816" y="75"/>
                  <a:pt x="3018" y="46"/>
                </a:cubicBezTo>
                <a:cubicBezTo>
                  <a:pt x="3252" y="13"/>
                  <a:pt x="3486" y="0"/>
                  <a:pt x="3722" y="7"/>
                </a:cubicBezTo>
                <a:cubicBezTo>
                  <a:pt x="3904" y="12"/>
                  <a:pt x="4084" y="31"/>
                  <a:pt x="4262" y="71"/>
                </a:cubicBezTo>
                <a:cubicBezTo>
                  <a:pt x="4275" y="74"/>
                  <a:pt x="4282" y="80"/>
                  <a:pt x="4286" y="93"/>
                </a:cubicBezTo>
                <a:cubicBezTo>
                  <a:pt x="4307" y="168"/>
                  <a:pt x="4329" y="242"/>
                  <a:pt x="4350" y="317"/>
                </a:cubicBezTo>
                <a:cubicBezTo>
                  <a:pt x="4354" y="331"/>
                  <a:pt x="4362" y="338"/>
                  <a:pt x="4375" y="344"/>
                </a:cubicBezTo>
                <a:cubicBezTo>
                  <a:pt x="4486" y="392"/>
                  <a:pt x="4597" y="441"/>
                  <a:pt x="4708" y="489"/>
                </a:cubicBezTo>
                <a:cubicBezTo>
                  <a:pt x="4718" y="494"/>
                  <a:pt x="4723" y="499"/>
                  <a:pt x="4718" y="511"/>
                </a:cubicBezTo>
                <a:cubicBezTo>
                  <a:pt x="4717" y="512"/>
                  <a:pt x="4717" y="515"/>
                  <a:pt x="4716" y="516"/>
                </a:cubicBezTo>
                <a:cubicBezTo>
                  <a:pt x="4684" y="580"/>
                  <a:pt x="4704" y="645"/>
                  <a:pt x="4710" y="709"/>
                </a:cubicBezTo>
                <a:cubicBezTo>
                  <a:pt x="4711" y="715"/>
                  <a:pt x="4717" y="721"/>
                  <a:pt x="4722" y="726"/>
                </a:cubicBezTo>
                <a:cubicBezTo>
                  <a:pt x="4745" y="750"/>
                  <a:pt x="4769" y="773"/>
                  <a:pt x="4793" y="796"/>
                </a:cubicBezTo>
                <a:cubicBezTo>
                  <a:pt x="4800" y="802"/>
                  <a:pt x="4808" y="808"/>
                  <a:pt x="4816" y="810"/>
                </a:cubicBezTo>
                <a:cubicBezTo>
                  <a:pt x="4910" y="832"/>
                  <a:pt x="5005" y="843"/>
                  <a:pt x="5101" y="844"/>
                </a:cubicBezTo>
                <a:cubicBezTo>
                  <a:pt x="5114" y="844"/>
                  <a:pt x="5128" y="846"/>
                  <a:pt x="5140" y="850"/>
                </a:cubicBezTo>
                <a:cubicBezTo>
                  <a:pt x="5165" y="859"/>
                  <a:pt x="5176" y="879"/>
                  <a:pt x="5173" y="905"/>
                </a:cubicBezTo>
                <a:cubicBezTo>
                  <a:pt x="5168" y="944"/>
                  <a:pt x="5163" y="984"/>
                  <a:pt x="5159" y="1023"/>
                </a:cubicBezTo>
                <a:cubicBezTo>
                  <a:pt x="5155" y="1065"/>
                  <a:pt x="5137" y="1080"/>
                  <a:pt x="5095" y="1074"/>
                </a:cubicBezTo>
                <a:cubicBezTo>
                  <a:pt x="5019" y="1062"/>
                  <a:pt x="4943" y="1049"/>
                  <a:pt x="4867" y="1036"/>
                </a:cubicBezTo>
                <a:cubicBezTo>
                  <a:pt x="4863" y="1036"/>
                  <a:pt x="4858" y="1035"/>
                  <a:pt x="4853" y="1035"/>
                </a:cubicBezTo>
                <a:close/>
                <a:moveTo>
                  <a:pt x="2328" y="991"/>
                </a:moveTo>
                <a:cubicBezTo>
                  <a:pt x="2280" y="963"/>
                  <a:pt x="2234" y="937"/>
                  <a:pt x="2189" y="910"/>
                </a:cubicBezTo>
                <a:cubicBezTo>
                  <a:pt x="2173" y="901"/>
                  <a:pt x="2158" y="889"/>
                  <a:pt x="2142" y="880"/>
                </a:cubicBezTo>
                <a:cubicBezTo>
                  <a:pt x="2136" y="876"/>
                  <a:pt x="2129" y="875"/>
                  <a:pt x="2122" y="873"/>
                </a:cubicBezTo>
                <a:cubicBezTo>
                  <a:pt x="2120" y="876"/>
                  <a:pt x="2119" y="878"/>
                  <a:pt x="2117" y="880"/>
                </a:cubicBezTo>
                <a:cubicBezTo>
                  <a:pt x="2121" y="882"/>
                  <a:pt x="2124" y="883"/>
                  <a:pt x="2127" y="884"/>
                </a:cubicBezTo>
                <a:cubicBezTo>
                  <a:pt x="2188" y="921"/>
                  <a:pt x="2248" y="959"/>
                  <a:pt x="2310" y="995"/>
                </a:cubicBezTo>
                <a:cubicBezTo>
                  <a:pt x="2324" y="1003"/>
                  <a:pt x="2331" y="1010"/>
                  <a:pt x="2325" y="1027"/>
                </a:cubicBezTo>
                <a:cubicBezTo>
                  <a:pt x="2323" y="1026"/>
                  <a:pt x="2319" y="1026"/>
                  <a:pt x="2317" y="1024"/>
                </a:cubicBezTo>
                <a:cubicBezTo>
                  <a:pt x="2242" y="988"/>
                  <a:pt x="2171" y="947"/>
                  <a:pt x="2107" y="895"/>
                </a:cubicBezTo>
                <a:cubicBezTo>
                  <a:pt x="2101" y="890"/>
                  <a:pt x="2094" y="882"/>
                  <a:pt x="2095" y="875"/>
                </a:cubicBezTo>
                <a:cubicBezTo>
                  <a:pt x="2098" y="792"/>
                  <a:pt x="2106" y="709"/>
                  <a:pt x="2127" y="629"/>
                </a:cubicBezTo>
                <a:cubicBezTo>
                  <a:pt x="2127" y="626"/>
                  <a:pt x="2129" y="623"/>
                  <a:pt x="2131" y="619"/>
                </a:cubicBezTo>
                <a:cubicBezTo>
                  <a:pt x="2163" y="634"/>
                  <a:pt x="2193" y="649"/>
                  <a:pt x="2224" y="663"/>
                </a:cubicBezTo>
                <a:cubicBezTo>
                  <a:pt x="2265" y="683"/>
                  <a:pt x="2307" y="703"/>
                  <a:pt x="2349" y="722"/>
                </a:cubicBezTo>
                <a:cubicBezTo>
                  <a:pt x="2358" y="726"/>
                  <a:pt x="2362" y="730"/>
                  <a:pt x="2361" y="741"/>
                </a:cubicBezTo>
                <a:cubicBezTo>
                  <a:pt x="2349" y="823"/>
                  <a:pt x="2339" y="904"/>
                  <a:pt x="2328" y="991"/>
                </a:cubicBezTo>
                <a:close/>
                <a:moveTo>
                  <a:pt x="4134" y="1332"/>
                </a:moveTo>
                <a:cubicBezTo>
                  <a:pt x="4165" y="1341"/>
                  <a:pt x="4184" y="1358"/>
                  <a:pt x="4197" y="1383"/>
                </a:cubicBezTo>
                <a:cubicBezTo>
                  <a:pt x="4216" y="1418"/>
                  <a:pt x="4218" y="1456"/>
                  <a:pt x="4209" y="1494"/>
                </a:cubicBezTo>
                <a:cubicBezTo>
                  <a:pt x="4191" y="1568"/>
                  <a:pt x="4152" y="1625"/>
                  <a:pt x="4075" y="1647"/>
                </a:cubicBezTo>
                <a:cubicBezTo>
                  <a:pt x="4061" y="1651"/>
                  <a:pt x="4045" y="1650"/>
                  <a:pt x="4030" y="1649"/>
                </a:cubicBezTo>
                <a:cubicBezTo>
                  <a:pt x="4104" y="1633"/>
                  <a:pt x="4150" y="1586"/>
                  <a:pt x="4175" y="1518"/>
                </a:cubicBezTo>
                <a:cubicBezTo>
                  <a:pt x="4200" y="1450"/>
                  <a:pt x="4197" y="1386"/>
                  <a:pt x="4134" y="1332"/>
                </a:cubicBezTo>
                <a:close/>
                <a:moveTo>
                  <a:pt x="4221" y="640"/>
                </a:moveTo>
                <a:cubicBezTo>
                  <a:pt x="4223" y="674"/>
                  <a:pt x="4208" y="688"/>
                  <a:pt x="4173" y="708"/>
                </a:cubicBezTo>
                <a:cubicBezTo>
                  <a:pt x="4105" y="748"/>
                  <a:pt x="4028" y="763"/>
                  <a:pt x="3956" y="792"/>
                </a:cubicBezTo>
                <a:cubicBezTo>
                  <a:pt x="3951" y="795"/>
                  <a:pt x="3946" y="796"/>
                  <a:pt x="3940" y="797"/>
                </a:cubicBezTo>
                <a:cubicBezTo>
                  <a:pt x="3916" y="803"/>
                  <a:pt x="3901" y="793"/>
                  <a:pt x="3898" y="769"/>
                </a:cubicBezTo>
                <a:cubicBezTo>
                  <a:pt x="3896" y="743"/>
                  <a:pt x="3895" y="718"/>
                  <a:pt x="3894" y="692"/>
                </a:cubicBezTo>
                <a:cubicBezTo>
                  <a:pt x="3888" y="585"/>
                  <a:pt x="3881" y="477"/>
                  <a:pt x="3876" y="369"/>
                </a:cubicBezTo>
                <a:cubicBezTo>
                  <a:pt x="3874" y="340"/>
                  <a:pt x="3881" y="331"/>
                  <a:pt x="3908" y="319"/>
                </a:cubicBezTo>
                <a:cubicBezTo>
                  <a:pt x="3913" y="316"/>
                  <a:pt x="3918" y="312"/>
                  <a:pt x="3920" y="307"/>
                </a:cubicBezTo>
                <a:cubicBezTo>
                  <a:pt x="3931" y="290"/>
                  <a:pt x="3946" y="280"/>
                  <a:pt x="3965" y="277"/>
                </a:cubicBezTo>
                <a:cubicBezTo>
                  <a:pt x="4026" y="265"/>
                  <a:pt x="4086" y="253"/>
                  <a:pt x="4147" y="242"/>
                </a:cubicBezTo>
                <a:cubicBezTo>
                  <a:pt x="4174" y="237"/>
                  <a:pt x="4195" y="251"/>
                  <a:pt x="4197" y="279"/>
                </a:cubicBezTo>
                <a:cubicBezTo>
                  <a:pt x="4203" y="359"/>
                  <a:pt x="4208" y="438"/>
                  <a:pt x="4213" y="518"/>
                </a:cubicBezTo>
                <a:cubicBezTo>
                  <a:pt x="4216" y="556"/>
                  <a:pt x="4218" y="595"/>
                  <a:pt x="4221" y="640"/>
                </a:cubicBezTo>
                <a:close/>
              </a:path>
            </a:pathLst>
          </a:custGeom>
          <a:solidFill>
            <a:srgbClr val="1E1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742950" y="5322888"/>
            <a:ext cx="1935162" cy="50800"/>
          </a:xfrm>
          <a:custGeom>
            <a:avLst/>
            <a:gdLst>
              <a:gd name="T0" fmla="*/ 26 w 5377"/>
              <a:gd name="T1" fmla="*/ 41 h 142"/>
              <a:gd name="T2" fmla="*/ 109 w 5377"/>
              <a:gd name="T3" fmla="*/ 114 h 142"/>
              <a:gd name="T4" fmla="*/ 66 w 5377"/>
              <a:gd name="T5" fmla="*/ 0 h 142"/>
              <a:gd name="T6" fmla="*/ 209 w 5377"/>
              <a:gd name="T7" fmla="*/ 21 h 142"/>
              <a:gd name="T8" fmla="*/ 356 w 5377"/>
              <a:gd name="T9" fmla="*/ 16 h 142"/>
              <a:gd name="T10" fmla="*/ 284 w 5377"/>
              <a:gd name="T11" fmla="*/ 125 h 142"/>
              <a:gd name="T12" fmla="*/ 344 w 5377"/>
              <a:gd name="T13" fmla="*/ 37 h 142"/>
              <a:gd name="T14" fmla="*/ 537 w 5377"/>
              <a:gd name="T15" fmla="*/ 39 h 142"/>
              <a:gd name="T16" fmla="*/ 422 w 5377"/>
              <a:gd name="T17" fmla="*/ 32 h 142"/>
              <a:gd name="T18" fmla="*/ 433 w 5377"/>
              <a:gd name="T19" fmla="*/ 65 h 142"/>
              <a:gd name="T20" fmla="*/ 517 w 5377"/>
              <a:gd name="T21" fmla="*/ 41 h 142"/>
              <a:gd name="T22" fmla="*/ 616 w 5377"/>
              <a:gd name="T23" fmla="*/ 3 h 142"/>
              <a:gd name="T24" fmla="*/ 789 w 5377"/>
              <a:gd name="T25" fmla="*/ 125 h 142"/>
              <a:gd name="T26" fmla="*/ 937 w 5377"/>
              <a:gd name="T27" fmla="*/ 69 h 142"/>
              <a:gd name="T28" fmla="*/ 1000 w 5377"/>
              <a:gd name="T29" fmla="*/ 125 h 142"/>
              <a:gd name="T30" fmla="*/ 1199 w 5377"/>
              <a:gd name="T31" fmla="*/ 55 h 142"/>
              <a:gd name="T32" fmla="*/ 1143 w 5377"/>
              <a:gd name="T33" fmla="*/ 125 h 142"/>
              <a:gd name="T34" fmla="*/ 1201 w 5377"/>
              <a:gd name="T35" fmla="*/ 77 h 142"/>
              <a:gd name="T36" fmla="*/ 1349 w 5377"/>
              <a:gd name="T37" fmla="*/ 3 h 142"/>
              <a:gd name="T38" fmla="*/ 1538 w 5377"/>
              <a:gd name="T39" fmla="*/ 125 h 142"/>
              <a:gd name="T40" fmla="*/ 1492 w 5377"/>
              <a:gd name="T41" fmla="*/ 69 h 142"/>
              <a:gd name="T42" fmla="*/ 1610 w 5377"/>
              <a:gd name="T43" fmla="*/ 71 h 142"/>
              <a:gd name="T44" fmla="*/ 1633 w 5377"/>
              <a:gd name="T45" fmla="*/ 3 h 142"/>
              <a:gd name="T46" fmla="*/ 1602 w 5377"/>
              <a:gd name="T47" fmla="*/ 46 h 142"/>
              <a:gd name="T48" fmla="*/ 1886 w 5377"/>
              <a:gd name="T49" fmla="*/ 125 h 142"/>
              <a:gd name="T50" fmla="*/ 2034 w 5377"/>
              <a:gd name="T51" fmla="*/ 69 h 142"/>
              <a:gd name="T52" fmla="*/ 2151 w 5377"/>
              <a:gd name="T53" fmla="*/ 3 h 142"/>
              <a:gd name="T54" fmla="*/ 2228 w 5377"/>
              <a:gd name="T55" fmla="*/ 3 h 142"/>
              <a:gd name="T56" fmla="*/ 2225 w 5377"/>
              <a:gd name="T57" fmla="*/ 125 h 142"/>
              <a:gd name="T58" fmla="*/ 2464 w 5377"/>
              <a:gd name="T59" fmla="*/ 3 h 142"/>
              <a:gd name="T60" fmla="*/ 2597 w 5377"/>
              <a:gd name="T61" fmla="*/ 125 h 142"/>
              <a:gd name="T62" fmla="*/ 2676 w 5377"/>
              <a:gd name="T63" fmla="*/ 125 h 142"/>
              <a:gd name="T64" fmla="*/ 2834 w 5377"/>
              <a:gd name="T65" fmla="*/ 139 h 142"/>
              <a:gd name="T66" fmla="*/ 3102 w 5377"/>
              <a:gd name="T67" fmla="*/ 59 h 142"/>
              <a:gd name="T68" fmla="*/ 3050 w 5377"/>
              <a:gd name="T69" fmla="*/ 91 h 142"/>
              <a:gd name="T70" fmla="*/ 3099 w 5377"/>
              <a:gd name="T71" fmla="*/ 80 h 142"/>
              <a:gd name="T72" fmla="*/ 3090 w 5377"/>
              <a:gd name="T73" fmla="*/ 23 h 142"/>
              <a:gd name="T74" fmla="*/ 3247 w 5377"/>
              <a:gd name="T75" fmla="*/ 87 h 142"/>
              <a:gd name="T76" fmla="*/ 3337 w 5377"/>
              <a:gd name="T77" fmla="*/ 3 h 142"/>
              <a:gd name="T78" fmla="*/ 3530 w 5377"/>
              <a:gd name="T79" fmla="*/ 3 h 142"/>
              <a:gd name="T80" fmla="*/ 3474 w 5377"/>
              <a:gd name="T81" fmla="*/ 49 h 142"/>
              <a:gd name="T82" fmla="*/ 3663 w 5377"/>
              <a:gd name="T83" fmla="*/ 5 h 142"/>
              <a:gd name="T84" fmla="*/ 3644 w 5377"/>
              <a:gd name="T85" fmla="*/ 69 h 142"/>
              <a:gd name="T86" fmla="*/ 3805 w 5377"/>
              <a:gd name="T87" fmla="*/ 25 h 142"/>
              <a:gd name="T88" fmla="*/ 3883 w 5377"/>
              <a:gd name="T89" fmla="*/ 101 h 142"/>
              <a:gd name="T90" fmla="*/ 3781 w 5377"/>
              <a:gd name="T91" fmla="*/ 19 h 142"/>
              <a:gd name="T92" fmla="*/ 3996 w 5377"/>
              <a:gd name="T93" fmla="*/ 3 h 142"/>
              <a:gd name="T94" fmla="*/ 4054 w 5377"/>
              <a:gd name="T95" fmla="*/ 125 h 142"/>
              <a:gd name="T96" fmla="*/ 4372 w 5377"/>
              <a:gd name="T97" fmla="*/ 43 h 142"/>
              <a:gd name="T98" fmla="*/ 4649 w 5377"/>
              <a:gd name="T99" fmla="*/ 125 h 142"/>
              <a:gd name="T100" fmla="*/ 4603 w 5377"/>
              <a:gd name="T101" fmla="*/ 69 h 142"/>
              <a:gd name="T102" fmla="*/ 4770 w 5377"/>
              <a:gd name="T103" fmla="*/ 58 h 142"/>
              <a:gd name="T104" fmla="*/ 4717 w 5377"/>
              <a:gd name="T105" fmla="*/ 53 h 142"/>
              <a:gd name="T106" fmla="*/ 4749 w 5377"/>
              <a:gd name="T107" fmla="*/ 23 h 142"/>
              <a:gd name="T108" fmla="*/ 4852 w 5377"/>
              <a:gd name="T109" fmla="*/ 69 h 142"/>
              <a:gd name="T110" fmla="*/ 5029 w 5377"/>
              <a:gd name="T111" fmla="*/ 3 h 142"/>
              <a:gd name="T112" fmla="*/ 5097 w 5377"/>
              <a:gd name="T113" fmla="*/ 142 h 142"/>
              <a:gd name="T114" fmla="*/ 5115 w 5377"/>
              <a:gd name="T115" fmla="*/ 142 h 142"/>
              <a:gd name="T116" fmla="*/ 5276 w 5377"/>
              <a:gd name="T117" fmla="*/ 12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77" h="142">
                <a:moveTo>
                  <a:pt x="118" y="31"/>
                </a:moveTo>
                <a:lnTo>
                  <a:pt x="106" y="40"/>
                </a:lnTo>
                <a:lnTo>
                  <a:pt x="104" y="37"/>
                </a:lnTo>
                <a:cubicBezTo>
                  <a:pt x="102" y="34"/>
                  <a:pt x="99" y="31"/>
                  <a:pt x="97" y="29"/>
                </a:cubicBezTo>
                <a:cubicBezTo>
                  <a:pt x="94" y="27"/>
                  <a:pt x="91" y="25"/>
                  <a:pt x="88" y="23"/>
                </a:cubicBezTo>
                <a:cubicBezTo>
                  <a:pt x="84" y="22"/>
                  <a:pt x="81" y="21"/>
                  <a:pt x="77" y="20"/>
                </a:cubicBezTo>
                <a:cubicBezTo>
                  <a:pt x="74" y="19"/>
                  <a:pt x="70" y="19"/>
                  <a:pt x="66" y="19"/>
                </a:cubicBezTo>
                <a:cubicBezTo>
                  <a:pt x="62" y="19"/>
                  <a:pt x="58" y="19"/>
                  <a:pt x="54" y="20"/>
                </a:cubicBezTo>
                <a:cubicBezTo>
                  <a:pt x="50" y="21"/>
                  <a:pt x="46" y="23"/>
                  <a:pt x="42" y="25"/>
                </a:cubicBezTo>
                <a:cubicBezTo>
                  <a:pt x="39" y="27"/>
                  <a:pt x="36" y="29"/>
                  <a:pt x="33" y="32"/>
                </a:cubicBezTo>
                <a:cubicBezTo>
                  <a:pt x="30" y="35"/>
                  <a:pt x="28" y="38"/>
                  <a:pt x="26" y="41"/>
                </a:cubicBezTo>
                <a:cubicBezTo>
                  <a:pt x="24" y="45"/>
                  <a:pt x="22" y="48"/>
                  <a:pt x="21" y="52"/>
                </a:cubicBezTo>
                <a:cubicBezTo>
                  <a:pt x="20" y="56"/>
                  <a:pt x="20" y="60"/>
                  <a:pt x="20" y="64"/>
                </a:cubicBezTo>
                <a:cubicBezTo>
                  <a:pt x="20" y="71"/>
                  <a:pt x="21" y="77"/>
                  <a:pt x="23" y="82"/>
                </a:cubicBezTo>
                <a:cubicBezTo>
                  <a:pt x="25" y="88"/>
                  <a:pt x="28" y="93"/>
                  <a:pt x="33" y="97"/>
                </a:cubicBezTo>
                <a:cubicBezTo>
                  <a:pt x="37" y="101"/>
                  <a:pt x="42" y="105"/>
                  <a:pt x="48" y="107"/>
                </a:cubicBezTo>
                <a:cubicBezTo>
                  <a:pt x="54" y="109"/>
                  <a:pt x="60" y="110"/>
                  <a:pt x="67" y="110"/>
                </a:cubicBezTo>
                <a:cubicBezTo>
                  <a:pt x="82" y="110"/>
                  <a:pt x="94" y="104"/>
                  <a:pt x="104" y="92"/>
                </a:cubicBezTo>
                <a:lnTo>
                  <a:pt x="107" y="90"/>
                </a:lnTo>
                <a:lnTo>
                  <a:pt x="121" y="101"/>
                </a:lnTo>
                <a:lnTo>
                  <a:pt x="119" y="104"/>
                </a:lnTo>
                <a:cubicBezTo>
                  <a:pt x="116" y="108"/>
                  <a:pt x="112" y="111"/>
                  <a:pt x="109" y="114"/>
                </a:cubicBezTo>
                <a:cubicBezTo>
                  <a:pt x="105" y="117"/>
                  <a:pt x="101" y="119"/>
                  <a:pt x="96" y="122"/>
                </a:cubicBezTo>
                <a:cubicBezTo>
                  <a:pt x="92" y="124"/>
                  <a:pt x="87" y="125"/>
                  <a:pt x="82" y="126"/>
                </a:cubicBezTo>
                <a:cubicBezTo>
                  <a:pt x="77" y="127"/>
                  <a:pt x="72" y="128"/>
                  <a:pt x="66" y="128"/>
                </a:cubicBezTo>
                <a:cubicBezTo>
                  <a:pt x="56" y="128"/>
                  <a:pt x="46" y="126"/>
                  <a:pt x="38" y="123"/>
                </a:cubicBezTo>
                <a:cubicBezTo>
                  <a:pt x="29" y="119"/>
                  <a:pt x="22" y="114"/>
                  <a:pt x="16" y="107"/>
                </a:cubicBezTo>
                <a:cubicBezTo>
                  <a:pt x="11" y="101"/>
                  <a:pt x="7" y="94"/>
                  <a:pt x="4" y="87"/>
                </a:cubicBezTo>
                <a:cubicBezTo>
                  <a:pt x="2" y="80"/>
                  <a:pt x="0" y="72"/>
                  <a:pt x="0" y="63"/>
                </a:cubicBezTo>
                <a:cubicBezTo>
                  <a:pt x="0" y="55"/>
                  <a:pt x="2" y="46"/>
                  <a:pt x="5" y="39"/>
                </a:cubicBezTo>
                <a:cubicBezTo>
                  <a:pt x="8" y="31"/>
                  <a:pt x="13" y="25"/>
                  <a:pt x="19" y="19"/>
                </a:cubicBezTo>
                <a:cubicBezTo>
                  <a:pt x="25" y="13"/>
                  <a:pt x="32" y="8"/>
                  <a:pt x="40" y="5"/>
                </a:cubicBezTo>
                <a:cubicBezTo>
                  <a:pt x="48" y="2"/>
                  <a:pt x="57" y="0"/>
                  <a:pt x="66" y="0"/>
                </a:cubicBezTo>
                <a:cubicBezTo>
                  <a:pt x="71" y="0"/>
                  <a:pt x="77" y="1"/>
                  <a:pt x="82" y="2"/>
                </a:cubicBezTo>
                <a:cubicBezTo>
                  <a:pt x="87" y="3"/>
                  <a:pt x="92" y="5"/>
                  <a:pt x="96" y="7"/>
                </a:cubicBezTo>
                <a:cubicBezTo>
                  <a:pt x="101" y="9"/>
                  <a:pt x="105" y="12"/>
                  <a:pt x="109" y="15"/>
                </a:cubicBezTo>
                <a:cubicBezTo>
                  <a:pt x="113" y="18"/>
                  <a:pt x="116" y="22"/>
                  <a:pt x="119" y="26"/>
                </a:cubicBezTo>
                <a:lnTo>
                  <a:pt x="121" y="29"/>
                </a:lnTo>
                <a:lnTo>
                  <a:pt x="118" y="31"/>
                </a:lnTo>
                <a:close/>
                <a:moveTo>
                  <a:pt x="164" y="18"/>
                </a:moveTo>
                <a:lnTo>
                  <a:pt x="164" y="3"/>
                </a:lnTo>
                <a:lnTo>
                  <a:pt x="234" y="3"/>
                </a:lnTo>
                <a:lnTo>
                  <a:pt x="234" y="21"/>
                </a:lnTo>
                <a:lnTo>
                  <a:pt x="209" y="21"/>
                </a:lnTo>
                <a:lnTo>
                  <a:pt x="209" y="125"/>
                </a:lnTo>
                <a:lnTo>
                  <a:pt x="190" y="125"/>
                </a:lnTo>
                <a:lnTo>
                  <a:pt x="190" y="21"/>
                </a:lnTo>
                <a:lnTo>
                  <a:pt x="164" y="21"/>
                </a:lnTo>
                <a:lnTo>
                  <a:pt x="164" y="18"/>
                </a:lnTo>
                <a:close/>
                <a:moveTo>
                  <a:pt x="288" y="3"/>
                </a:moveTo>
                <a:lnTo>
                  <a:pt x="310" y="3"/>
                </a:lnTo>
                <a:cubicBezTo>
                  <a:pt x="317" y="3"/>
                  <a:pt x="323" y="3"/>
                  <a:pt x="327" y="4"/>
                </a:cubicBezTo>
                <a:cubicBezTo>
                  <a:pt x="332" y="4"/>
                  <a:pt x="335" y="4"/>
                  <a:pt x="338" y="5"/>
                </a:cubicBezTo>
                <a:cubicBezTo>
                  <a:pt x="341" y="6"/>
                  <a:pt x="345" y="7"/>
                  <a:pt x="348" y="9"/>
                </a:cubicBezTo>
                <a:cubicBezTo>
                  <a:pt x="351" y="11"/>
                  <a:pt x="353" y="13"/>
                  <a:pt x="356" y="16"/>
                </a:cubicBezTo>
                <a:cubicBezTo>
                  <a:pt x="358" y="19"/>
                  <a:pt x="360" y="22"/>
                  <a:pt x="361" y="26"/>
                </a:cubicBezTo>
                <a:cubicBezTo>
                  <a:pt x="362" y="29"/>
                  <a:pt x="363" y="33"/>
                  <a:pt x="363" y="37"/>
                </a:cubicBezTo>
                <a:cubicBezTo>
                  <a:pt x="363" y="41"/>
                  <a:pt x="362" y="45"/>
                  <a:pt x="361" y="49"/>
                </a:cubicBezTo>
                <a:cubicBezTo>
                  <a:pt x="360" y="52"/>
                  <a:pt x="358" y="56"/>
                  <a:pt x="356" y="58"/>
                </a:cubicBezTo>
                <a:cubicBezTo>
                  <a:pt x="354" y="61"/>
                  <a:pt x="351" y="64"/>
                  <a:pt x="348" y="65"/>
                </a:cubicBezTo>
                <a:cubicBezTo>
                  <a:pt x="345" y="67"/>
                  <a:pt x="341" y="69"/>
                  <a:pt x="337" y="70"/>
                </a:cubicBezTo>
                <a:cubicBezTo>
                  <a:pt x="334" y="70"/>
                  <a:pt x="331" y="71"/>
                  <a:pt x="325" y="71"/>
                </a:cubicBezTo>
                <a:cubicBezTo>
                  <a:pt x="320" y="71"/>
                  <a:pt x="314" y="72"/>
                  <a:pt x="307" y="72"/>
                </a:cubicBezTo>
                <a:lnTo>
                  <a:pt x="303" y="72"/>
                </a:lnTo>
                <a:lnTo>
                  <a:pt x="303" y="125"/>
                </a:lnTo>
                <a:lnTo>
                  <a:pt x="284" y="125"/>
                </a:lnTo>
                <a:lnTo>
                  <a:pt x="284" y="3"/>
                </a:lnTo>
                <a:lnTo>
                  <a:pt x="288" y="3"/>
                </a:lnTo>
                <a:close/>
                <a:moveTo>
                  <a:pt x="303" y="21"/>
                </a:moveTo>
                <a:lnTo>
                  <a:pt x="303" y="53"/>
                </a:lnTo>
                <a:lnTo>
                  <a:pt x="318" y="54"/>
                </a:lnTo>
                <a:cubicBezTo>
                  <a:pt x="322" y="54"/>
                  <a:pt x="326" y="53"/>
                  <a:pt x="328" y="53"/>
                </a:cubicBezTo>
                <a:cubicBezTo>
                  <a:pt x="331" y="53"/>
                  <a:pt x="333" y="52"/>
                  <a:pt x="334" y="52"/>
                </a:cubicBezTo>
                <a:cubicBezTo>
                  <a:pt x="336" y="51"/>
                  <a:pt x="337" y="50"/>
                  <a:pt x="338" y="49"/>
                </a:cubicBezTo>
                <a:cubicBezTo>
                  <a:pt x="340" y="49"/>
                  <a:pt x="341" y="47"/>
                  <a:pt x="341" y="46"/>
                </a:cubicBezTo>
                <a:cubicBezTo>
                  <a:pt x="342" y="45"/>
                  <a:pt x="343" y="44"/>
                  <a:pt x="343" y="42"/>
                </a:cubicBezTo>
                <a:cubicBezTo>
                  <a:pt x="344" y="41"/>
                  <a:pt x="344" y="39"/>
                  <a:pt x="344" y="37"/>
                </a:cubicBezTo>
                <a:cubicBezTo>
                  <a:pt x="344" y="36"/>
                  <a:pt x="344" y="34"/>
                  <a:pt x="343" y="33"/>
                </a:cubicBezTo>
                <a:cubicBezTo>
                  <a:pt x="343" y="31"/>
                  <a:pt x="342" y="30"/>
                  <a:pt x="341" y="29"/>
                </a:cubicBezTo>
                <a:cubicBezTo>
                  <a:pt x="341" y="27"/>
                  <a:pt x="340" y="26"/>
                  <a:pt x="339" y="25"/>
                </a:cubicBezTo>
                <a:cubicBezTo>
                  <a:pt x="337" y="24"/>
                  <a:pt x="336" y="24"/>
                  <a:pt x="335" y="23"/>
                </a:cubicBezTo>
                <a:cubicBezTo>
                  <a:pt x="333" y="23"/>
                  <a:pt x="331" y="22"/>
                  <a:pt x="329" y="22"/>
                </a:cubicBezTo>
                <a:cubicBezTo>
                  <a:pt x="326" y="22"/>
                  <a:pt x="323" y="21"/>
                  <a:pt x="319" y="21"/>
                </a:cubicBezTo>
                <a:lnTo>
                  <a:pt x="303" y="21"/>
                </a:lnTo>
                <a:close/>
                <a:moveTo>
                  <a:pt x="477" y="0"/>
                </a:moveTo>
                <a:cubicBezTo>
                  <a:pt x="486" y="0"/>
                  <a:pt x="494" y="2"/>
                  <a:pt x="502" y="5"/>
                </a:cubicBezTo>
                <a:cubicBezTo>
                  <a:pt x="510" y="8"/>
                  <a:pt x="517" y="13"/>
                  <a:pt x="523" y="19"/>
                </a:cubicBezTo>
                <a:cubicBezTo>
                  <a:pt x="529" y="25"/>
                  <a:pt x="534" y="32"/>
                  <a:pt x="537" y="39"/>
                </a:cubicBezTo>
                <a:cubicBezTo>
                  <a:pt x="540" y="47"/>
                  <a:pt x="542" y="55"/>
                  <a:pt x="542" y="64"/>
                </a:cubicBezTo>
                <a:cubicBezTo>
                  <a:pt x="542" y="73"/>
                  <a:pt x="540" y="81"/>
                  <a:pt x="537" y="89"/>
                </a:cubicBezTo>
                <a:cubicBezTo>
                  <a:pt x="534" y="96"/>
                  <a:pt x="529" y="103"/>
                  <a:pt x="523" y="109"/>
                </a:cubicBezTo>
                <a:cubicBezTo>
                  <a:pt x="517" y="115"/>
                  <a:pt x="510" y="120"/>
                  <a:pt x="502" y="123"/>
                </a:cubicBezTo>
                <a:cubicBezTo>
                  <a:pt x="495" y="126"/>
                  <a:pt x="487" y="128"/>
                  <a:pt x="478" y="128"/>
                </a:cubicBezTo>
                <a:cubicBezTo>
                  <a:pt x="469" y="128"/>
                  <a:pt x="461" y="126"/>
                  <a:pt x="453" y="123"/>
                </a:cubicBezTo>
                <a:cubicBezTo>
                  <a:pt x="445" y="120"/>
                  <a:pt x="439" y="115"/>
                  <a:pt x="432" y="109"/>
                </a:cubicBezTo>
                <a:cubicBezTo>
                  <a:pt x="426" y="103"/>
                  <a:pt x="422" y="96"/>
                  <a:pt x="418" y="89"/>
                </a:cubicBezTo>
                <a:cubicBezTo>
                  <a:pt x="415" y="81"/>
                  <a:pt x="414" y="73"/>
                  <a:pt x="414" y="65"/>
                </a:cubicBezTo>
                <a:cubicBezTo>
                  <a:pt x="414" y="59"/>
                  <a:pt x="415" y="53"/>
                  <a:pt x="416" y="48"/>
                </a:cubicBezTo>
                <a:cubicBezTo>
                  <a:pt x="417" y="42"/>
                  <a:pt x="419" y="37"/>
                  <a:pt x="422" y="32"/>
                </a:cubicBezTo>
                <a:cubicBezTo>
                  <a:pt x="425" y="27"/>
                  <a:pt x="428" y="23"/>
                  <a:pt x="432" y="19"/>
                </a:cubicBezTo>
                <a:cubicBezTo>
                  <a:pt x="436" y="15"/>
                  <a:pt x="440" y="12"/>
                  <a:pt x="445" y="9"/>
                </a:cubicBezTo>
                <a:cubicBezTo>
                  <a:pt x="450" y="6"/>
                  <a:pt x="455" y="4"/>
                  <a:pt x="461" y="2"/>
                </a:cubicBezTo>
                <a:cubicBezTo>
                  <a:pt x="466" y="1"/>
                  <a:pt x="471" y="0"/>
                  <a:pt x="477" y="0"/>
                </a:cubicBezTo>
                <a:close/>
                <a:moveTo>
                  <a:pt x="477" y="19"/>
                </a:moveTo>
                <a:cubicBezTo>
                  <a:pt x="474" y="19"/>
                  <a:pt x="470" y="19"/>
                  <a:pt x="466" y="20"/>
                </a:cubicBezTo>
                <a:cubicBezTo>
                  <a:pt x="462" y="21"/>
                  <a:pt x="459" y="23"/>
                  <a:pt x="455" y="25"/>
                </a:cubicBezTo>
                <a:cubicBezTo>
                  <a:pt x="452" y="27"/>
                  <a:pt x="448" y="29"/>
                  <a:pt x="446" y="32"/>
                </a:cubicBezTo>
                <a:cubicBezTo>
                  <a:pt x="443" y="35"/>
                  <a:pt x="441" y="38"/>
                  <a:pt x="439" y="41"/>
                </a:cubicBezTo>
                <a:cubicBezTo>
                  <a:pt x="437" y="45"/>
                  <a:pt x="435" y="48"/>
                  <a:pt x="434" y="52"/>
                </a:cubicBezTo>
                <a:cubicBezTo>
                  <a:pt x="433" y="56"/>
                  <a:pt x="433" y="60"/>
                  <a:pt x="433" y="65"/>
                </a:cubicBezTo>
                <a:cubicBezTo>
                  <a:pt x="433" y="71"/>
                  <a:pt x="434" y="77"/>
                  <a:pt x="436" y="82"/>
                </a:cubicBezTo>
                <a:cubicBezTo>
                  <a:pt x="438" y="87"/>
                  <a:pt x="441" y="92"/>
                  <a:pt x="446" y="97"/>
                </a:cubicBezTo>
                <a:cubicBezTo>
                  <a:pt x="450" y="101"/>
                  <a:pt x="455" y="104"/>
                  <a:pt x="460" y="106"/>
                </a:cubicBezTo>
                <a:cubicBezTo>
                  <a:pt x="465" y="109"/>
                  <a:pt x="471" y="110"/>
                  <a:pt x="477" y="110"/>
                </a:cubicBezTo>
                <a:cubicBezTo>
                  <a:pt x="486" y="110"/>
                  <a:pt x="493" y="108"/>
                  <a:pt x="500" y="104"/>
                </a:cubicBezTo>
                <a:cubicBezTo>
                  <a:pt x="504" y="102"/>
                  <a:pt x="507" y="99"/>
                  <a:pt x="510" y="97"/>
                </a:cubicBezTo>
                <a:cubicBezTo>
                  <a:pt x="513" y="94"/>
                  <a:pt x="515" y="91"/>
                  <a:pt x="517" y="87"/>
                </a:cubicBezTo>
                <a:cubicBezTo>
                  <a:pt x="519" y="84"/>
                  <a:pt x="520" y="80"/>
                  <a:pt x="521" y="76"/>
                </a:cubicBezTo>
                <a:cubicBezTo>
                  <a:pt x="522" y="72"/>
                  <a:pt x="523" y="68"/>
                  <a:pt x="523" y="64"/>
                </a:cubicBezTo>
                <a:cubicBezTo>
                  <a:pt x="523" y="60"/>
                  <a:pt x="522" y="56"/>
                  <a:pt x="521" y="52"/>
                </a:cubicBezTo>
                <a:cubicBezTo>
                  <a:pt x="520" y="48"/>
                  <a:pt x="519" y="44"/>
                  <a:pt x="517" y="41"/>
                </a:cubicBezTo>
                <a:cubicBezTo>
                  <a:pt x="515" y="38"/>
                  <a:pt x="513" y="35"/>
                  <a:pt x="510" y="32"/>
                </a:cubicBezTo>
                <a:cubicBezTo>
                  <a:pt x="507" y="29"/>
                  <a:pt x="504" y="27"/>
                  <a:pt x="500" y="25"/>
                </a:cubicBezTo>
                <a:cubicBezTo>
                  <a:pt x="497" y="23"/>
                  <a:pt x="493" y="21"/>
                  <a:pt x="489" y="20"/>
                </a:cubicBezTo>
                <a:cubicBezTo>
                  <a:pt x="485" y="19"/>
                  <a:pt x="481" y="19"/>
                  <a:pt x="477" y="19"/>
                </a:cubicBezTo>
                <a:close/>
                <a:moveTo>
                  <a:pt x="692" y="125"/>
                </a:moveTo>
                <a:lnTo>
                  <a:pt x="676" y="125"/>
                </a:lnTo>
                <a:lnTo>
                  <a:pt x="676" y="43"/>
                </a:lnTo>
                <a:lnTo>
                  <a:pt x="606" y="125"/>
                </a:lnTo>
                <a:lnTo>
                  <a:pt x="598" y="125"/>
                </a:lnTo>
                <a:lnTo>
                  <a:pt x="598" y="3"/>
                </a:lnTo>
                <a:lnTo>
                  <a:pt x="616" y="3"/>
                </a:lnTo>
                <a:lnTo>
                  <a:pt x="616" y="87"/>
                </a:lnTo>
                <a:lnTo>
                  <a:pt x="688" y="3"/>
                </a:lnTo>
                <a:lnTo>
                  <a:pt x="695" y="3"/>
                </a:lnTo>
                <a:lnTo>
                  <a:pt x="695" y="125"/>
                </a:lnTo>
                <a:lnTo>
                  <a:pt x="692" y="125"/>
                </a:lnTo>
                <a:close/>
                <a:moveTo>
                  <a:pt x="745" y="18"/>
                </a:moveTo>
                <a:lnTo>
                  <a:pt x="745" y="3"/>
                </a:lnTo>
                <a:lnTo>
                  <a:pt x="815" y="3"/>
                </a:lnTo>
                <a:lnTo>
                  <a:pt x="815" y="21"/>
                </a:lnTo>
                <a:lnTo>
                  <a:pt x="789" y="21"/>
                </a:lnTo>
                <a:lnTo>
                  <a:pt x="789" y="125"/>
                </a:lnTo>
                <a:lnTo>
                  <a:pt x="770" y="125"/>
                </a:lnTo>
                <a:lnTo>
                  <a:pt x="770" y="21"/>
                </a:lnTo>
                <a:lnTo>
                  <a:pt x="745" y="21"/>
                </a:lnTo>
                <a:lnTo>
                  <a:pt x="745" y="18"/>
                </a:lnTo>
                <a:close/>
                <a:moveTo>
                  <a:pt x="868" y="3"/>
                </a:moveTo>
                <a:lnTo>
                  <a:pt x="937" y="3"/>
                </a:lnTo>
                <a:lnTo>
                  <a:pt x="937" y="21"/>
                </a:lnTo>
                <a:lnTo>
                  <a:pt x="883" y="21"/>
                </a:lnTo>
                <a:lnTo>
                  <a:pt x="883" y="50"/>
                </a:lnTo>
                <a:lnTo>
                  <a:pt x="937" y="50"/>
                </a:lnTo>
                <a:lnTo>
                  <a:pt x="937" y="69"/>
                </a:lnTo>
                <a:lnTo>
                  <a:pt x="883" y="69"/>
                </a:lnTo>
                <a:lnTo>
                  <a:pt x="883" y="107"/>
                </a:lnTo>
                <a:lnTo>
                  <a:pt x="937" y="107"/>
                </a:lnTo>
                <a:lnTo>
                  <a:pt x="937" y="125"/>
                </a:lnTo>
                <a:lnTo>
                  <a:pt x="865" y="125"/>
                </a:lnTo>
                <a:lnTo>
                  <a:pt x="865" y="3"/>
                </a:lnTo>
                <a:lnTo>
                  <a:pt x="868" y="3"/>
                </a:lnTo>
                <a:close/>
                <a:moveTo>
                  <a:pt x="1087" y="125"/>
                </a:moveTo>
                <a:lnTo>
                  <a:pt x="1072" y="125"/>
                </a:lnTo>
                <a:lnTo>
                  <a:pt x="1036" y="41"/>
                </a:lnTo>
                <a:lnTo>
                  <a:pt x="1000" y="125"/>
                </a:lnTo>
                <a:lnTo>
                  <a:pt x="980" y="125"/>
                </a:lnTo>
                <a:lnTo>
                  <a:pt x="1033" y="3"/>
                </a:lnTo>
                <a:lnTo>
                  <a:pt x="1040" y="3"/>
                </a:lnTo>
                <a:lnTo>
                  <a:pt x="1092" y="125"/>
                </a:lnTo>
                <a:lnTo>
                  <a:pt x="1087" y="125"/>
                </a:lnTo>
                <a:close/>
                <a:moveTo>
                  <a:pt x="1146" y="3"/>
                </a:moveTo>
                <a:lnTo>
                  <a:pt x="1161" y="3"/>
                </a:lnTo>
                <a:lnTo>
                  <a:pt x="1161" y="52"/>
                </a:lnTo>
                <a:lnTo>
                  <a:pt x="1166" y="52"/>
                </a:lnTo>
                <a:cubicBezTo>
                  <a:pt x="1173" y="52"/>
                  <a:pt x="1180" y="53"/>
                  <a:pt x="1185" y="53"/>
                </a:cubicBezTo>
                <a:cubicBezTo>
                  <a:pt x="1191" y="53"/>
                  <a:pt x="1195" y="54"/>
                  <a:pt x="1199" y="55"/>
                </a:cubicBezTo>
                <a:cubicBezTo>
                  <a:pt x="1203" y="56"/>
                  <a:pt x="1206" y="57"/>
                  <a:pt x="1209" y="59"/>
                </a:cubicBezTo>
                <a:cubicBezTo>
                  <a:pt x="1212" y="61"/>
                  <a:pt x="1215" y="63"/>
                  <a:pt x="1217" y="66"/>
                </a:cubicBezTo>
                <a:cubicBezTo>
                  <a:pt x="1219" y="69"/>
                  <a:pt x="1221" y="72"/>
                  <a:pt x="1222" y="76"/>
                </a:cubicBezTo>
                <a:cubicBezTo>
                  <a:pt x="1223" y="80"/>
                  <a:pt x="1224" y="84"/>
                  <a:pt x="1224" y="88"/>
                </a:cubicBezTo>
                <a:cubicBezTo>
                  <a:pt x="1224" y="93"/>
                  <a:pt x="1223" y="97"/>
                  <a:pt x="1222" y="100"/>
                </a:cubicBezTo>
                <a:cubicBezTo>
                  <a:pt x="1221" y="104"/>
                  <a:pt x="1219" y="108"/>
                  <a:pt x="1217" y="111"/>
                </a:cubicBezTo>
                <a:cubicBezTo>
                  <a:pt x="1215" y="114"/>
                  <a:pt x="1212" y="116"/>
                  <a:pt x="1210" y="118"/>
                </a:cubicBezTo>
                <a:cubicBezTo>
                  <a:pt x="1207" y="120"/>
                  <a:pt x="1204" y="121"/>
                  <a:pt x="1200" y="122"/>
                </a:cubicBezTo>
                <a:cubicBezTo>
                  <a:pt x="1197" y="123"/>
                  <a:pt x="1193" y="124"/>
                  <a:pt x="1187" y="124"/>
                </a:cubicBezTo>
                <a:cubicBezTo>
                  <a:pt x="1182" y="125"/>
                  <a:pt x="1176" y="125"/>
                  <a:pt x="1169" y="125"/>
                </a:cubicBezTo>
                <a:lnTo>
                  <a:pt x="1143" y="125"/>
                </a:lnTo>
                <a:lnTo>
                  <a:pt x="1143" y="3"/>
                </a:lnTo>
                <a:lnTo>
                  <a:pt x="1146" y="3"/>
                </a:lnTo>
                <a:close/>
                <a:moveTo>
                  <a:pt x="1161" y="107"/>
                </a:moveTo>
                <a:lnTo>
                  <a:pt x="1170" y="107"/>
                </a:lnTo>
                <a:cubicBezTo>
                  <a:pt x="1182" y="107"/>
                  <a:pt x="1190" y="106"/>
                  <a:pt x="1194" y="105"/>
                </a:cubicBezTo>
                <a:cubicBezTo>
                  <a:pt x="1196" y="105"/>
                  <a:pt x="1197" y="104"/>
                  <a:pt x="1198" y="103"/>
                </a:cubicBezTo>
                <a:cubicBezTo>
                  <a:pt x="1200" y="102"/>
                  <a:pt x="1201" y="101"/>
                  <a:pt x="1202" y="100"/>
                </a:cubicBezTo>
                <a:cubicBezTo>
                  <a:pt x="1202" y="98"/>
                  <a:pt x="1203" y="97"/>
                  <a:pt x="1204" y="95"/>
                </a:cubicBezTo>
                <a:cubicBezTo>
                  <a:pt x="1204" y="93"/>
                  <a:pt x="1204" y="91"/>
                  <a:pt x="1204" y="89"/>
                </a:cubicBezTo>
                <a:cubicBezTo>
                  <a:pt x="1204" y="86"/>
                  <a:pt x="1204" y="84"/>
                  <a:pt x="1203" y="82"/>
                </a:cubicBezTo>
                <a:cubicBezTo>
                  <a:pt x="1203" y="80"/>
                  <a:pt x="1202" y="79"/>
                  <a:pt x="1201" y="77"/>
                </a:cubicBezTo>
                <a:cubicBezTo>
                  <a:pt x="1200" y="76"/>
                  <a:pt x="1198" y="74"/>
                  <a:pt x="1197" y="74"/>
                </a:cubicBezTo>
                <a:cubicBezTo>
                  <a:pt x="1195" y="73"/>
                  <a:pt x="1194" y="72"/>
                  <a:pt x="1192" y="72"/>
                </a:cubicBezTo>
                <a:cubicBezTo>
                  <a:pt x="1190" y="71"/>
                  <a:pt x="1187" y="71"/>
                  <a:pt x="1183" y="71"/>
                </a:cubicBezTo>
                <a:cubicBezTo>
                  <a:pt x="1179" y="71"/>
                  <a:pt x="1173" y="71"/>
                  <a:pt x="1167" y="71"/>
                </a:cubicBezTo>
                <a:lnTo>
                  <a:pt x="1161" y="71"/>
                </a:lnTo>
                <a:lnTo>
                  <a:pt x="1161" y="107"/>
                </a:lnTo>
                <a:close/>
                <a:moveTo>
                  <a:pt x="1283" y="3"/>
                </a:moveTo>
                <a:lnTo>
                  <a:pt x="1298" y="3"/>
                </a:lnTo>
                <a:lnTo>
                  <a:pt x="1298" y="51"/>
                </a:lnTo>
                <a:lnTo>
                  <a:pt x="1349" y="51"/>
                </a:lnTo>
                <a:lnTo>
                  <a:pt x="1349" y="3"/>
                </a:lnTo>
                <a:lnTo>
                  <a:pt x="1368" y="3"/>
                </a:lnTo>
                <a:lnTo>
                  <a:pt x="1368" y="125"/>
                </a:lnTo>
                <a:lnTo>
                  <a:pt x="1349" y="125"/>
                </a:lnTo>
                <a:lnTo>
                  <a:pt x="1349" y="70"/>
                </a:lnTo>
                <a:lnTo>
                  <a:pt x="1298" y="70"/>
                </a:lnTo>
                <a:lnTo>
                  <a:pt x="1298" y="125"/>
                </a:lnTo>
                <a:lnTo>
                  <a:pt x="1279" y="125"/>
                </a:lnTo>
                <a:lnTo>
                  <a:pt x="1279" y="3"/>
                </a:lnTo>
                <a:lnTo>
                  <a:pt x="1283" y="3"/>
                </a:lnTo>
                <a:close/>
                <a:moveTo>
                  <a:pt x="1483" y="5"/>
                </a:moveTo>
                <a:lnTo>
                  <a:pt x="1538" y="125"/>
                </a:lnTo>
                <a:lnTo>
                  <a:pt x="1518" y="125"/>
                </a:lnTo>
                <a:lnTo>
                  <a:pt x="1500" y="87"/>
                </a:lnTo>
                <a:lnTo>
                  <a:pt x="1455" y="87"/>
                </a:lnTo>
                <a:lnTo>
                  <a:pt x="1437" y="125"/>
                </a:lnTo>
                <a:lnTo>
                  <a:pt x="1417" y="125"/>
                </a:lnTo>
                <a:cubicBezTo>
                  <a:pt x="1436" y="84"/>
                  <a:pt x="1455" y="44"/>
                  <a:pt x="1474" y="3"/>
                </a:cubicBezTo>
                <a:lnTo>
                  <a:pt x="1482" y="3"/>
                </a:lnTo>
                <a:lnTo>
                  <a:pt x="1483" y="5"/>
                </a:lnTo>
                <a:close/>
                <a:moveTo>
                  <a:pt x="1478" y="39"/>
                </a:moveTo>
                <a:lnTo>
                  <a:pt x="1464" y="69"/>
                </a:lnTo>
                <a:lnTo>
                  <a:pt x="1492" y="69"/>
                </a:lnTo>
                <a:lnTo>
                  <a:pt x="1478" y="39"/>
                </a:lnTo>
                <a:close/>
                <a:moveTo>
                  <a:pt x="1633" y="3"/>
                </a:moveTo>
                <a:lnTo>
                  <a:pt x="1659" y="3"/>
                </a:lnTo>
                <a:lnTo>
                  <a:pt x="1659" y="125"/>
                </a:lnTo>
                <a:lnTo>
                  <a:pt x="1641" y="125"/>
                </a:lnTo>
                <a:lnTo>
                  <a:pt x="1641" y="72"/>
                </a:lnTo>
                <a:lnTo>
                  <a:pt x="1640" y="72"/>
                </a:lnTo>
                <a:lnTo>
                  <a:pt x="1598" y="125"/>
                </a:lnTo>
                <a:lnTo>
                  <a:pt x="1575" y="125"/>
                </a:lnTo>
                <a:lnTo>
                  <a:pt x="1617" y="71"/>
                </a:lnTo>
                <a:cubicBezTo>
                  <a:pt x="1615" y="71"/>
                  <a:pt x="1612" y="71"/>
                  <a:pt x="1610" y="71"/>
                </a:cubicBezTo>
                <a:cubicBezTo>
                  <a:pt x="1606" y="70"/>
                  <a:pt x="1603" y="69"/>
                  <a:pt x="1600" y="68"/>
                </a:cubicBezTo>
                <a:cubicBezTo>
                  <a:pt x="1597" y="66"/>
                  <a:pt x="1594" y="65"/>
                  <a:pt x="1592" y="63"/>
                </a:cubicBezTo>
                <a:cubicBezTo>
                  <a:pt x="1589" y="61"/>
                  <a:pt x="1587" y="58"/>
                  <a:pt x="1586" y="55"/>
                </a:cubicBezTo>
                <a:cubicBezTo>
                  <a:pt x="1584" y="53"/>
                  <a:pt x="1583" y="50"/>
                  <a:pt x="1582" y="47"/>
                </a:cubicBezTo>
                <a:cubicBezTo>
                  <a:pt x="1581" y="44"/>
                  <a:pt x="1581" y="41"/>
                  <a:pt x="1581" y="37"/>
                </a:cubicBezTo>
                <a:cubicBezTo>
                  <a:pt x="1581" y="33"/>
                  <a:pt x="1581" y="29"/>
                  <a:pt x="1582" y="26"/>
                </a:cubicBezTo>
                <a:cubicBezTo>
                  <a:pt x="1584" y="22"/>
                  <a:pt x="1585" y="19"/>
                  <a:pt x="1588" y="16"/>
                </a:cubicBezTo>
                <a:cubicBezTo>
                  <a:pt x="1590" y="13"/>
                  <a:pt x="1593" y="11"/>
                  <a:pt x="1596" y="9"/>
                </a:cubicBezTo>
                <a:cubicBezTo>
                  <a:pt x="1599" y="7"/>
                  <a:pt x="1603" y="6"/>
                  <a:pt x="1606" y="5"/>
                </a:cubicBezTo>
                <a:cubicBezTo>
                  <a:pt x="1609" y="4"/>
                  <a:pt x="1612" y="4"/>
                  <a:pt x="1617" y="4"/>
                </a:cubicBezTo>
                <a:cubicBezTo>
                  <a:pt x="1621" y="3"/>
                  <a:pt x="1627" y="3"/>
                  <a:pt x="1633" y="3"/>
                </a:cubicBezTo>
                <a:close/>
                <a:moveTo>
                  <a:pt x="1641" y="53"/>
                </a:moveTo>
                <a:lnTo>
                  <a:pt x="1641" y="21"/>
                </a:lnTo>
                <a:lnTo>
                  <a:pt x="1624" y="21"/>
                </a:lnTo>
                <a:cubicBezTo>
                  <a:pt x="1620" y="21"/>
                  <a:pt x="1617" y="22"/>
                  <a:pt x="1614" y="22"/>
                </a:cubicBezTo>
                <a:cubicBezTo>
                  <a:pt x="1612" y="22"/>
                  <a:pt x="1610" y="23"/>
                  <a:pt x="1609" y="23"/>
                </a:cubicBezTo>
                <a:cubicBezTo>
                  <a:pt x="1607" y="24"/>
                  <a:pt x="1606" y="24"/>
                  <a:pt x="1605" y="25"/>
                </a:cubicBezTo>
                <a:cubicBezTo>
                  <a:pt x="1604" y="26"/>
                  <a:pt x="1603" y="27"/>
                  <a:pt x="1602" y="29"/>
                </a:cubicBezTo>
                <a:cubicBezTo>
                  <a:pt x="1601" y="30"/>
                  <a:pt x="1600" y="31"/>
                  <a:pt x="1600" y="33"/>
                </a:cubicBezTo>
                <a:cubicBezTo>
                  <a:pt x="1600" y="34"/>
                  <a:pt x="1599" y="36"/>
                  <a:pt x="1599" y="37"/>
                </a:cubicBezTo>
                <a:cubicBezTo>
                  <a:pt x="1599" y="39"/>
                  <a:pt x="1600" y="40"/>
                  <a:pt x="1600" y="42"/>
                </a:cubicBezTo>
                <a:cubicBezTo>
                  <a:pt x="1600" y="43"/>
                  <a:pt x="1601" y="45"/>
                  <a:pt x="1602" y="46"/>
                </a:cubicBezTo>
                <a:cubicBezTo>
                  <a:pt x="1603" y="47"/>
                  <a:pt x="1604" y="48"/>
                  <a:pt x="1605" y="49"/>
                </a:cubicBezTo>
                <a:cubicBezTo>
                  <a:pt x="1606" y="50"/>
                  <a:pt x="1607" y="51"/>
                  <a:pt x="1609" y="52"/>
                </a:cubicBezTo>
                <a:cubicBezTo>
                  <a:pt x="1610" y="52"/>
                  <a:pt x="1613" y="53"/>
                  <a:pt x="1615" y="53"/>
                </a:cubicBezTo>
                <a:cubicBezTo>
                  <a:pt x="1618" y="53"/>
                  <a:pt x="1621" y="54"/>
                  <a:pt x="1625" y="54"/>
                </a:cubicBezTo>
                <a:lnTo>
                  <a:pt x="1641" y="53"/>
                </a:lnTo>
                <a:close/>
                <a:moveTo>
                  <a:pt x="1842" y="18"/>
                </a:moveTo>
                <a:lnTo>
                  <a:pt x="1842" y="3"/>
                </a:lnTo>
                <a:lnTo>
                  <a:pt x="1912" y="3"/>
                </a:lnTo>
                <a:lnTo>
                  <a:pt x="1912" y="21"/>
                </a:lnTo>
                <a:lnTo>
                  <a:pt x="1886" y="21"/>
                </a:lnTo>
                <a:lnTo>
                  <a:pt x="1886" y="125"/>
                </a:lnTo>
                <a:lnTo>
                  <a:pt x="1868" y="125"/>
                </a:lnTo>
                <a:lnTo>
                  <a:pt x="1868" y="21"/>
                </a:lnTo>
                <a:lnTo>
                  <a:pt x="1842" y="21"/>
                </a:lnTo>
                <a:lnTo>
                  <a:pt x="1842" y="18"/>
                </a:lnTo>
                <a:close/>
                <a:moveTo>
                  <a:pt x="1965" y="3"/>
                </a:moveTo>
                <a:lnTo>
                  <a:pt x="2034" y="3"/>
                </a:lnTo>
                <a:lnTo>
                  <a:pt x="2034" y="21"/>
                </a:lnTo>
                <a:lnTo>
                  <a:pt x="1980" y="21"/>
                </a:lnTo>
                <a:lnTo>
                  <a:pt x="1980" y="50"/>
                </a:lnTo>
                <a:lnTo>
                  <a:pt x="2034" y="50"/>
                </a:lnTo>
                <a:lnTo>
                  <a:pt x="2034" y="69"/>
                </a:lnTo>
                <a:lnTo>
                  <a:pt x="1980" y="69"/>
                </a:lnTo>
                <a:lnTo>
                  <a:pt x="1980" y="107"/>
                </a:lnTo>
                <a:lnTo>
                  <a:pt x="2034" y="107"/>
                </a:lnTo>
                <a:lnTo>
                  <a:pt x="2034" y="125"/>
                </a:lnTo>
                <a:lnTo>
                  <a:pt x="1962" y="125"/>
                </a:lnTo>
                <a:lnTo>
                  <a:pt x="1962" y="3"/>
                </a:lnTo>
                <a:lnTo>
                  <a:pt x="1965" y="3"/>
                </a:lnTo>
                <a:close/>
                <a:moveTo>
                  <a:pt x="2085" y="3"/>
                </a:moveTo>
                <a:lnTo>
                  <a:pt x="2100" y="3"/>
                </a:lnTo>
                <a:lnTo>
                  <a:pt x="2126" y="45"/>
                </a:lnTo>
                <a:lnTo>
                  <a:pt x="2151" y="3"/>
                </a:lnTo>
                <a:lnTo>
                  <a:pt x="2173" y="3"/>
                </a:lnTo>
                <a:lnTo>
                  <a:pt x="2137" y="62"/>
                </a:lnTo>
                <a:lnTo>
                  <a:pt x="2175" y="125"/>
                </a:lnTo>
                <a:lnTo>
                  <a:pt x="2154" y="125"/>
                </a:lnTo>
                <a:lnTo>
                  <a:pt x="2126" y="80"/>
                </a:lnTo>
                <a:lnTo>
                  <a:pt x="2098" y="125"/>
                </a:lnTo>
                <a:lnTo>
                  <a:pt x="2076" y="125"/>
                </a:lnTo>
                <a:lnTo>
                  <a:pt x="2115" y="62"/>
                </a:lnTo>
                <a:lnTo>
                  <a:pt x="2079" y="3"/>
                </a:lnTo>
                <a:lnTo>
                  <a:pt x="2085" y="3"/>
                </a:lnTo>
                <a:close/>
                <a:moveTo>
                  <a:pt x="2228" y="3"/>
                </a:moveTo>
                <a:lnTo>
                  <a:pt x="2243" y="3"/>
                </a:lnTo>
                <a:lnTo>
                  <a:pt x="2243" y="51"/>
                </a:lnTo>
                <a:lnTo>
                  <a:pt x="2295" y="51"/>
                </a:lnTo>
                <a:lnTo>
                  <a:pt x="2295" y="3"/>
                </a:lnTo>
                <a:lnTo>
                  <a:pt x="2313" y="3"/>
                </a:lnTo>
                <a:lnTo>
                  <a:pt x="2313" y="125"/>
                </a:lnTo>
                <a:lnTo>
                  <a:pt x="2295" y="125"/>
                </a:lnTo>
                <a:lnTo>
                  <a:pt x="2295" y="70"/>
                </a:lnTo>
                <a:lnTo>
                  <a:pt x="2243" y="70"/>
                </a:lnTo>
                <a:lnTo>
                  <a:pt x="2243" y="125"/>
                </a:lnTo>
                <a:lnTo>
                  <a:pt x="2225" y="125"/>
                </a:lnTo>
                <a:lnTo>
                  <a:pt x="2225" y="3"/>
                </a:lnTo>
                <a:lnTo>
                  <a:pt x="2228" y="3"/>
                </a:lnTo>
                <a:close/>
                <a:moveTo>
                  <a:pt x="2468" y="125"/>
                </a:moveTo>
                <a:lnTo>
                  <a:pt x="2453" y="125"/>
                </a:lnTo>
                <a:lnTo>
                  <a:pt x="2453" y="43"/>
                </a:lnTo>
                <a:lnTo>
                  <a:pt x="2382" y="125"/>
                </a:lnTo>
                <a:lnTo>
                  <a:pt x="2374" y="125"/>
                </a:lnTo>
                <a:lnTo>
                  <a:pt x="2374" y="3"/>
                </a:lnTo>
                <a:lnTo>
                  <a:pt x="2393" y="3"/>
                </a:lnTo>
                <a:lnTo>
                  <a:pt x="2393" y="87"/>
                </a:lnTo>
                <a:lnTo>
                  <a:pt x="2464" y="3"/>
                </a:lnTo>
                <a:lnTo>
                  <a:pt x="2472" y="3"/>
                </a:lnTo>
                <a:lnTo>
                  <a:pt x="2472" y="125"/>
                </a:lnTo>
                <a:lnTo>
                  <a:pt x="2468" y="125"/>
                </a:lnTo>
                <a:close/>
                <a:moveTo>
                  <a:pt x="2536" y="3"/>
                </a:moveTo>
                <a:lnTo>
                  <a:pt x="2551" y="3"/>
                </a:lnTo>
                <a:lnTo>
                  <a:pt x="2551" y="42"/>
                </a:lnTo>
                <a:lnTo>
                  <a:pt x="2592" y="3"/>
                </a:lnTo>
                <a:lnTo>
                  <a:pt x="2618" y="3"/>
                </a:lnTo>
                <a:lnTo>
                  <a:pt x="2559" y="58"/>
                </a:lnTo>
                <a:lnTo>
                  <a:pt x="2622" y="125"/>
                </a:lnTo>
                <a:lnTo>
                  <a:pt x="2597" y="125"/>
                </a:lnTo>
                <a:lnTo>
                  <a:pt x="2551" y="77"/>
                </a:lnTo>
                <a:lnTo>
                  <a:pt x="2551" y="125"/>
                </a:lnTo>
                <a:lnTo>
                  <a:pt x="2533" y="125"/>
                </a:lnTo>
                <a:lnTo>
                  <a:pt x="2533" y="3"/>
                </a:lnTo>
                <a:lnTo>
                  <a:pt x="2536" y="3"/>
                </a:lnTo>
                <a:close/>
                <a:moveTo>
                  <a:pt x="2721" y="5"/>
                </a:moveTo>
                <a:lnTo>
                  <a:pt x="2777" y="125"/>
                </a:lnTo>
                <a:lnTo>
                  <a:pt x="2757" y="125"/>
                </a:lnTo>
                <a:lnTo>
                  <a:pt x="2739" y="87"/>
                </a:lnTo>
                <a:lnTo>
                  <a:pt x="2693" y="87"/>
                </a:lnTo>
                <a:lnTo>
                  <a:pt x="2676" y="125"/>
                </a:lnTo>
                <a:lnTo>
                  <a:pt x="2655" y="125"/>
                </a:lnTo>
                <a:cubicBezTo>
                  <a:pt x="2674" y="84"/>
                  <a:pt x="2693" y="44"/>
                  <a:pt x="2713" y="3"/>
                </a:cubicBezTo>
                <a:lnTo>
                  <a:pt x="2720" y="3"/>
                </a:lnTo>
                <a:lnTo>
                  <a:pt x="2721" y="5"/>
                </a:lnTo>
                <a:close/>
                <a:moveTo>
                  <a:pt x="2716" y="39"/>
                </a:moveTo>
                <a:lnTo>
                  <a:pt x="2702" y="69"/>
                </a:lnTo>
                <a:lnTo>
                  <a:pt x="2730" y="69"/>
                </a:lnTo>
                <a:lnTo>
                  <a:pt x="2716" y="39"/>
                </a:lnTo>
                <a:close/>
                <a:moveTo>
                  <a:pt x="2840" y="97"/>
                </a:moveTo>
                <a:lnTo>
                  <a:pt x="2854" y="104"/>
                </a:lnTo>
                <a:lnTo>
                  <a:pt x="2834" y="139"/>
                </a:lnTo>
                <a:lnTo>
                  <a:pt x="2821" y="133"/>
                </a:lnTo>
                <a:lnTo>
                  <a:pt x="2836" y="96"/>
                </a:lnTo>
                <a:lnTo>
                  <a:pt x="2840" y="97"/>
                </a:lnTo>
                <a:close/>
                <a:moveTo>
                  <a:pt x="3046" y="16"/>
                </a:moveTo>
                <a:cubicBezTo>
                  <a:pt x="3050" y="11"/>
                  <a:pt x="3055" y="7"/>
                  <a:pt x="3061" y="4"/>
                </a:cubicBezTo>
                <a:cubicBezTo>
                  <a:pt x="3066" y="2"/>
                  <a:pt x="3072" y="0"/>
                  <a:pt x="3078" y="0"/>
                </a:cubicBezTo>
                <a:cubicBezTo>
                  <a:pt x="3084" y="0"/>
                  <a:pt x="3088" y="1"/>
                  <a:pt x="3092" y="3"/>
                </a:cubicBezTo>
                <a:cubicBezTo>
                  <a:pt x="3097" y="4"/>
                  <a:pt x="3101" y="6"/>
                  <a:pt x="3104" y="9"/>
                </a:cubicBezTo>
                <a:cubicBezTo>
                  <a:pt x="3108" y="12"/>
                  <a:pt x="3110" y="16"/>
                  <a:pt x="3112" y="20"/>
                </a:cubicBezTo>
                <a:cubicBezTo>
                  <a:pt x="3114" y="24"/>
                  <a:pt x="3115" y="28"/>
                  <a:pt x="3115" y="33"/>
                </a:cubicBezTo>
                <a:cubicBezTo>
                  <a:pt x="3115" y="44"/>
                  <a:pt x="3110" y="53"/>
                  <a:pt x="3102" y="59"/>
                </a:cubicBezTo>
                <a:cubicBezTo>
                  <a:pt x="3107" y="61"/>
                  <a:pt x="3111" y="64"/>
                  <a:pt x="3114" y="68"/>
                </a:cubicBezTo>
                <a:cubicBezTo>
                  <a:pt x="3118" y="74"/>
                  <a:pt x="3120" y="81"/>
                  <a:pt x="3120" y="90"/>
                </a:cubicBezTo>
                <a:cubicBezTo>
                  <a:pt x="3120" y="95"/>
                  <a:pt x="3119" y="101"/>
                  <a:pt x="3117" y="105"/>
                </a:cubicBezTo>
                <a:cubicBezTo>
                  <a:pt x="3115" y="110"/>
                  <a:pt x="3112" y="114"/>
                  <a:pt x="3109" y="117"/>
                </a:cubicBezTo>
                <a:cubicBezTo>
                  <a:pt x="3105" y="121"/>
                  <a:pt x="3100" y="124"/>
                  <a:pt x="3095" y="125"/>
                </a:cubicBezTo>
                <a:cubicBezTo>
                  <a:pt x="3090" y="127"/>
                  <a:pt x="3085" y="128"/>
                  <a:pt x="3078" y="128"/>
                </a:cubicBezTo>
                <a:cubicBezTo>
                  <a:pt x="3070" y="128"/>
                  <a:pt x="3062" y="126"/>
                  <a:pt x="3055" y="122"/>
                </a:cubicBezTo>
                <a:cubicBezTo>
                  <a:pt x="3052" y="120"/>
                  <a:pt x="3049" y="118"/>
                  <a:pt x="3046" y="115"/>
                </a:cubicBezTo>
                <a:cubicBezTo>
                  <a:pt x="3043" y="111"/>
                  <a:pt x="3040" y="108"/>
                  <a:pt x="3037" y="103"/>
                </a:cubicBezTo>
                <a:lnTo>
                  <a:pt x="3035" y="100"/>
                </a:lnTo>
                <a:lnTo>
                  <a:pt x="3050" y="91"/>
                </a:lnTo>
                <a:lnTo>
                  <a:pt x="3052" y="94"/>
                </a:lnTo>
                <a:cubicBezTo>
                  <a:pt x="3054" y="98"/>
                  <a:pt x="3057" y="101"/>
                  <a:pt x="3059" y="103"/>
                </a:cubicBezTo>
                <a:cubicBezTo>
                  <a:pt x="3061" y="105"/>
                  <a:pt x="3063" y="107"/>
                  <a:pt x="3065" y="108"/>
                </a:cubicBezTo>
                <a:cubicBezTo>
                  <a:pt x="3067" y="109"/>
                  <a:pt x="3069" y="110"/>
                  <a:pt x="3072" y="110"/>
                </a:cubicBezTo>
                <a:cubicBezTo>
                  <a:pt x="3074" y="111"/>
                  <a:pt x="3076" y="111"/>
                  <a:pt x="3078" y="111"/>
                </a:cubicBezTo>
                <a:cubicBezTo>
                  <a:pt x="3081" y="111"/>
                  <a:pt x="3084" y="110"/>
                  <a:pt x="3087" y="110"/>
                </a:cubicBezTo>
                <a:cubicBezTo>
                  <a:pt x="3090" y="109"/>
                  <a:pt x="3092" y="107"/>
                  <a:pt x="3095" y="105"/>
                </a:cubicBezTo>
                <a:cubicBezTo>
                  <a:pt x="3097" y="104"/>
                  <a:pt x="3098" y="102"/>
                  <a:pt x="3099" y="99"/>
                </a:cubicBezTo>
                <a:cubicBezTo>
                  <a:pt x="3100" y="96"/>
                  <a:pt x="3101" y="93"/>
                  <a:pt x="3101" y="90"/>
                </a:cubicBezTo>
                <a:cubicBezTo>
                  <a:pt x="3101" y="88"/>
                  <a:pt x="3101" y="86"/>
                  <a:pt x="3100" y="84"/>
                </a:cubicBezTo>
                <a:cubicBezTo>
                  <a:pt x="3100" y="83"/>
                  <a:pt x="3099" y="81"/>
                  <a:pt x="3099" y="80"/>
                </a:cubicBezTo>
                <a:cubicBezTo>
                  <a:pt x="3098" y="79"/>
                  <a:pt x="3097" y="77"/>
                  <a:pt x="3096" y="76"/>
                </a:cubicBezTo>
                <a:cubicBezTo>
                  <a:pt x="3095" y="75"/>
                  <a:pt x="3094" y="74"/>
                  <a:pt x="3093" y="74"/>
                </a:cubicBezTo>
                <a:cubicBezTo>
                  <a:pt x="3091" y="73"/>
                  <a:pt x="3090" y="72"/>
                  <a:pt x="3088" y="71"/>
                </a:cubicBezTo>
                <a:cubicBezTo>
                  <a:pt x="3087" y="71"/>
                  <a:pt x="3086" y="70"/>
                  <a:pt x="3085" y="70"/>
                </a:cubicBezTo>
                <a:cubicBezTo>
                  <a:pt x="3084" y="70"/>
                  <a:pt x="3082" y="70"/>
                  <a:pt x="3080" y="70"/>
                </a:cubicBezTo>
                <a:lnTo>
                  <a:pt x="3066" y="70"/>
                </a:lnTo>
                <a:lnTo>
                  <a:pt x="3066" y="52"/>
                </a:lnTo>
                <a:lnTo>
                  <a:pt x="3073" y="52"/>
                </a:lnTo>
                <a:cubicBezTo>
                  <a:pt x="3081" y="52"/>
                  <a:pt x="3087" y="51"/>
                  <a:pt x="3090" y="48"/>
                </a:cubicBezTo>
                <a:cubicBezTo>
                  <a:pt x="3094" y="45"/>
                  <a:pt x="3095" y="41"/>
                  <a:pt x="3095" y="35"/>
                </a:cubicBezTo>
                <a:cubicBezTo>
                  <a:pt x="3095" y="30"/>
                  <a:pt x="3094" y="26"/>
                  <a:pt x="3090" y="23"/>
                </a:cubicBezTo>
                <a:cubicBezTo>
                  <a:pt x="3089" y="21"/>
                  <a:pt x="3087" y="20"/>
                  <a:pt x="3085" y="19"/>
                </a:cubicBezTo>
                <a:cubicBezTo>
                  <a:pt x="3083" y="18"/>
                  <a:pt x="3081" y="18"/>
                  <a:pt x="3078" y="18"/>
                </a:cubicBezTo>
                <a:cubicBezTo>
                  <a:pt x="3075" y="18"/>
                  <a:pt x="3072" y="19"/>
                  <a:pt x="3068" y="20"/>
                </a:cubicBezTo>
                <a:cubicBezTo>
                  <a:pt x="3065" y="22"/>
                  <a:pt x="3062" y="24"/>
                  <a:pt x="3059" y="27"/>
                </a:cubicBezTo>
                <a:lnTo>
                  <a:pt x="3057" y="30"/>
                </a:lnTo>
                <a:lnTo>
                  <a:pt x="3044" y="18"/>
                </a:lnTo>
                <a:lnTo>
                  <a:pt x="3046" y="16"/>
                </a:lnTo>
                <a:close/>
                <a:moveTo>
                  <a:pt x="3229" y="5"/>
                </a:moveTo>
                <a:lnTo>
                  <a:pt x="3285" y="125"/>
                </a:lnTo>
                <a:lnTo>
                  <a:pt x="3265" y="125"/>
                </a:lnTo>
                <a:lnTo>
                  <a:pt x="3247" y="87"/>
                </a:lnTo>
                <a:lnTo>
                  <a:pt x="3202" y="87"/>
                </a:lnTo>
                <a:lnTo>
                  <a:pt x="3184" y="125"/>
                </a:lnTo>
                <a:lnTo>
                  <a:pt x="3164" y="125"/>
                </a:lnTo>
                <a:cubicBezTo>
                  <a:pt x="3183" y="84"/>
                  <a:pt x="3202" y="44"/>
                  <a:pt x="3221" y="3"/>
                </a:cubicBezTo>
                <a:lnTo>
                  <a:pt x="3228" y="3"/>
                </a:lnTo>
                <a:lnTo>
                  <a:pt x="3229" y="5"/>
                </a:lnTo>
                <a:close/>
                <a:moveTo>
                  <a:pt x="3225" y="39"/>
                </a:moveTo>
                <a:lnTo>
                  <a:pt x="3210" y="69"/>
                </a:lnTo>
                <a:lnTo>
                  <a:pt x="3239" y="69"/>
                </a:lnTo>
                <a:lnTo>
                  <a:pt x="3225" y="39"/>
                </a:lnTo>
                <a:close/>
                <a:moveTo>
                  <a:pt x="3337" y="3"/>
                </a:moveTo>
                <a:lnTo>
                  <a:pt x="3422" y="3"/>
                </a:lnTo>
                <a:lnTo>
                  <a:pt x="3422" y="125"/>
                </a:lnTo>
                <a:lnTo>
                  <a:pt x="3404" y="125"/>
                </a:lnTo>
                <a:lnTo>
                  <a:pt x="3404" y="21"/>
                </a:lnTo>
                <a:lnTo>
                  <a:pt x="3352" y="21"/>
                </a:lnTo>
                <a:lnTo>
                  <a:pt x="3352" y="125"/>
                </a:lnTo>
                <a:lnTo>
                  <a:pt x="3334" y="125"/>
                </a:lnTo>
                <a:lnTo>
                  <a:pt x="3334" y="3"/>
                </a:lnTo>
                <a:lnTo>
                  <a:pt x="3337" y="3"/>
                </a:lnTo>
                <a:close/>
                <a:moveTo>
                  <a:pt x="3530" y="53"/>
                </a:moveTo>
                <a:lnTo>
                  <a:pt x="3530" y="3"/>
                </a:lnTo>
                <a:lnTo>
                  <a:pt x="3549" y="3"/>
                </a:lnTo>
                <a:lnTo>
                  <a:pt x="3549" y="125"/>
                </a:lnTo>
                <a:lnTo>
                  <a:pt x="3530" y="125"/>
                </a:lnTo>
                <a:lnTo>
                  <a:pt x="3530" y="71"/>
                </a:lnTo>
                <a:lnTo>
                  <a:pt x="3525" y="71"/>
                </a:lnTo>
                <a:cubicBezTo>
                  <a:pt x="3520" y="71"/>
                  <a:pt x="3515" y="71"/>
                  <a:pt x="3510" y="71"/>
                </a:cubicBezTo>
                <a:cubicBezTo>
                  <a:pt x="3506" y="70"/>
                  <a:pt x="3503" y="70"/>
                  <a:pt x="3500" y="69"/>
                </a:cubicBezTo>
                <a:cubicBezTo>
                  <a:pt x="3497" y="69"/>
                  <a:pt x="3494" y="68"/>
                  <a:pt x="3492" y="67"/>
                </a:cubicBezTo>
                <a:cubicBezTo>
                  <a:pt x="3489" y="66"/>
                  <a:pt x="3486" y="64"/>
                  <a:pt x="3484" y="63"/>
                </a:cubicBezTo>
                <a:cubicBezTo>
                  <a:pt x="3482" y="61"/>
                  <a:pt x="3480" y="59"/>
                  <a:pt x="3478" y="57"/>
                </a:cubicBezTo>
                <a:cubicBezTo>
                  <a:pt x="3477" y="55"/>
                  <a:pt x="3475" y="52"/>
                  <a:pt x="3474" y="49"/>
                </a:cubicBezTo>
                <a:cubicBezTo>
                  <a:pt x="3474" y="47"/>
                  <a:pt x="3473" y="44"/>
                  <a:pt x="3473" y="41"/>
                </a:cubicBezTo>
                <a:cubicBezTo>
                  <a:pt x="3472" y="37"/>
                  <a:pt x="3472" y="34"/>
                  <a:pt x="3472" y="30"/>
                </a:cubicBezTo>
                <a:lnTo>
                  <a:pt x="3472" y="3"/>
                </a:lnTo>
                <a:lnTo>
                  <a:pt x="3490" y="3"/>
                </a:lnTo>
                <a:lnTo>
                  <a:pt x="3490" y="30"/>
                </a:lnTo>
                <a:cubicBezTo>
                  <a:pt x="3490" y="35"/>
                  <a:pt x="3491" y="39"/>
                  <a:pt x="3491" y="42"/>
                </a:cubicBezTo>
                <a:cubicBezTo>
                  <a:pt x="3492" y="44"/>
                  <a:pt x="3493" y="47"/>
                  <a:pt x="3495" y="48"/>
                </a:cubicBezTo>
                <a:cubicBezTo>
                  <a:pt x="3496" y="50"/>
                  <a:pt x="3499" y="51"/>
                  <a:pt x="3501" y="51"/>
                </a:cubicBezTo>
                <a:cubicBezTo>
                  <a:pt x="3504" y="52"/>
                  <a:pt x="3508" y="53"/>
                  <a:pt x="3512" y="53"/>
                </a:cubicBezTo>
                <a:lnTo>
                  <a:pt x="3530" y="53"/>
                </a:lnTo>
                <a:close/>
                <a:moveTo>
                  <a:pt x="3663" y="5"/>
                </a:moveTo>
                <a:lnTo>
                  <a:pt x="3719" y="125"/>
                </a:lnTo>
                <a:lnTo>
                  <a:pt x="3699" y="125"/>
                </a:lnTo>
                <a:lnTo>
                  <a:pt x="3681" y="87"/>
                </a:lnTo>
                <a:lnTo>
                  <a:pt x="3636" y="87"/>
                </a:lnTo>
                <a:lnTo>
                  <a:pt x="3618" y="125"/>
                </a:lnTo>
                <a:lnTo>
                  <a:pt x="3598" y="125"/>
                </a:lnTo>
                <a:cubicBezTo>
                  <a:pt x="3617" y="84"/>
                  <a:pt x="3636" y="44"/>
                  <a:pt x="3655" y="3"/>
                </a:cubicBezTo>
                <a:lnTo>
                  <a:pt x="3662" y="3"/>
                </a:lnTo>
                <a:lnTo>
                  <a:pt x="3663" y="5"/>
                </a:lnTo>
                <a:close/>
                <a:moveTo>
                  <a:pt x="3659" y="39"/>
                </a:moveTo>
                <a:lnTo>
                  <a:pt x="3644" y="69"/>
                </a:lnTo>
                <a:lnTo>
                  <a:pt x="3673" y="69"/>
                </a:lnTo>
                <a:lnTo>
                  <a:pt x="3659" y="39"/>
                </a:lnTo>
                <a:close/>
                <a:moveTo>
                  <a:pt x="3880" y="31"/>
                </a:moveTo>
                <a:lnTo>
                  <a:pt x="3869" y="40"/>
                </a:lnTo>
                <a:lnTo>
                  <a:pt x="3867" y="37"/>
                </a:lnTo>
                <a:cubicBezTo>
                  <a:pt x="3864" y="34"/>
                  <a:pt x="3862" y="31"/>
                  <a:pt x="3859" y="29"/>
                </a:cubicBezTo>
                <a:cubicBezTo>
                  <a:pt x="3856" y="27"/>
                  <a:pt x="3853" y="25"/>
                  <a:pt x="3850" y="23"/>
                </a:cubicBezTo>
                <a:cubicBezTo>
                  <a:pt x="3847" y="22"/>
                  <a:pt x="3843" y="21"/>
                  <a:pt x="3840" y="20"/>
                </a:cubicBezTo>
                <a:cubicBezTo>
                  <a:pt x="3836" y="19"/>
                  <a:pt x="3832" y="19"/>
                  <a:pt x="3828" y="19"/>
                </a:cubicBezTo>
                <a:cubicBezTo>
                  <a:pt x="3824" y="19"/>
                  <a:pt x="3820" y="19"/>
                  <a:pt x="3816" y="20"/>
                </a:cubicBezTo>
                <a:cubicBezTo>
                  <a:pt x="3812" y="21"/>
                  <a:pt x="3808" y="23"/>
                  <a:pt x="3805" y="25"/>
                </a:cubicBezTo>
                <a:cubicBezTo>
                  <a:pt x="3801" y="27"/>
                  <a:pt x="3798" y="29"/>
                  <a:pt x="3795" y="32"/>
                </a:cubicBezTo>
                <a:cubicBezTo>
                  <a:pt x="3792" y="35"/>
                  <a:pt x="3790" y="38"/>
                  <a:pt x="3788" y="41"/>
                </a:cubicBezTo>
                <a:cubicBezTo>
                  <a:pt x="3786" y="45"/>
                  <a:pt x="3784" y="48"/>
                  <a:pt x="3783" y="52"/>
                </a:cubicBezTo>
                <a:cubicBezTo>
                  <a:pt x="3782" y="56"/>
                  <a:pt x="3782" y="60"/>
                  <a:pt x="3782" y="64"/>
                </a:cubicBezTo>
                <a:cubicBezTo>
                  <a:pt x="3782" y="71"/>
                  <a:pt x="3783" y="77"/>
                  <a:pt x="3785" y="82"/>
                </a:cubicBezTo>
                <a:cubicBezTo>
                  <a:pt x="3787" y="88"/>
                  <a:pt x="3791" y="93"/>
                  <a:pt x="3795" y="97"/>
                </a:cubicBezTo>
                <a:cubicBezTo>
                  <a:pt x="3800" y="101"/>
                  <a:pt x="3805" y="105"/>
                  <a:pt x="3810" y="107"/>
                </a:cubicBezTo>
                <a:cubicBezTo>
                  <a:pt x="3816" y="109"/>
                  <a:pt x="3822" y="110"/>
                  <a:pt x="3829" y="110"/>
                </a:cubicBezTo>
                <a:cubicBezTo>
                  <a:pt x="3844" y="110"/>
                  <a:pt x="3857" y="104"/>
                  <a:pt x="3867" y="92"/>
                </a:cubicBezTo>
                <a:lnTo>
                  <a:pt x="3869" y="90"/>
                </a:lnTo>
                <a:lnTo>
                  <a:pt x="3883" y="101"/>
                </a:lnTo>
                <a:lnTo>
                  <a:pt x="3881" y="104"/>
                </a:lnTo>
                <a:cubicBezTo>
                  <a:pt x="3878" y="108"/>
                  <a:pt x="3875" y="111"/>
                  <a:pt x="3871" y="114"/>
                </a:cubicBezTo>
                <a:cubicBezTo>
                  <a:pt x="3867" y="117"/>
                  <a:pt x="3863" y="119"/>
                  <a:pt x="3858" y="122"/>
                </a:cubicBezTo>
                <a:cubicBezTo>
                  <a:pt x="3854" y="124"/>
                  <a:pt x="3849" y="125"/>
                  <a:pt x="3844" y="126"/>
                </a:cubicBezTo>
                <a:cubicBezTo>
                  <a:pt x="3839" y="127"/>
                  <a:pt x="3834" y="128"/>
                  <a:pt x="3828" y="128"/>
                </a:cubicBezTo>
                <a:cubicBezTo>
                  <a:pt x="3818" y="128"/>
                  <a:pt x="3808" y="126"/>
                  <a:pt x="3800" y="123"/>
                </a:cubicBezTo>
                <a:cubicBezTo>
                  <a:pt x="3792" y="119"/>
                  <a:pt x="3784" y="114"/>
                  <a:pt x="3778" y="107"/>
                </a:cubicBezTo>
                <a:cubicBezTo>
                  <a:pt x="3773" y="101"/>
                  <a:pt x="3769" y="94"/>
                  <a:pt x="3767" y="87"/>
                </a:cubicBezTo>
                <a:cubicBezTo>
                  <a:pt x="3764" y="80"/>
                  <a:pt x="3763" y="72"/>
                  <a:pt x="3763" y="63"/>
                </a:cubicBezTo>
                <a:cubicBezTo>
                  <a:pt x="3763" y="55"/>
                  <a:pt x="3764" y="46"/>
                  <a:pt x="3767" y="39"/>
                </a:cubicBezTo>
                <a:cubicBezTo>
                  <a:pt x="3771" y="31"/>
                  <a:pt x="3775" y="25"/>
                  <a:pt x="3781" y="19"/>
                </a:cubicBezTo>
                <a:cubicBezTo>
                  <a:pt x="3788" y="13"/>
                  <a:pt x="3795" y="8"/>
                  <a:pt x="3803" y="5"/>
                </a:cubicBezTo>
                <a:cubicBezTo>
                  <a:pt x="3810" y="2"/>
                  <a:pt x="3819" y="0"/>
                  <a:pt x="3828" y="0"/>
                </a:cubicBezTo>
                <a:cubicBezTo>
                  <a:pt x="3834" y="0"/>
                  <a:pt x="3839" y="1"/>
                  <a:pt x="3844" y="2"/>
                </a:cubicBezTo>
                <a:cubicBezTo>
                  <a:pt x="3849" y="3"/>
                  <a:pt x="3854" y="5"/>
                  <a:pt x="3859" y="7"/>
                </a:cubicBezTo>
                <a:cubicBezTo>
                  <a:pt x="3863" y="9"/>
                  <a:pt x="3867" y="12"/>
                  <a:pt x="3871" y="15"/>
                </a:cubicBezTo>
                <a:cubicBezTo>
                  <a:pt x="3875" y="18"/>
                  <a:pt x="3878" y="22"/>
                  <a:pt x="3881" y="26"/>
                </a:cubicBezTo>
                <a:lnTo>
                  <a:pt x="3883" y="29"/>
                </a:lnTo>
                <a:lnTo>
                  <a:pt x="3880" y="31"/>
                </a:lnTo>
                <a:close/>
                <a:moveTo>
                  <a:pt x="3927" y="18"/>
                </a:moveTo>
                <a:lnTo>
                  <a:pt x="3927" y="3"/>
                </a:lnTo>
                <a:lnTo>
                  <a:pt x="3996" y="3"/>
                </a:lnTo>
                <a:lnTo>
                  <a:pt x="3996" y="21"/>
                </a:lnTo>
                <a:lnTo>
                  <a:pt x="3971" y="21"/>
                </a:lnTo>
                <a:lnTo>
                  <a:pt x="3971" y="125"/>
                </a:lnTo>
                <a:lnTo>
                  <a:pt x="3952" y="125"/>
                </a:lnTo>
                <a:lnTo>
                  <a:pt x="3952" y="21"/>
                </a:lnTo>
                <a:lnTo>
                  <a:pt x="3927" y="21"/>
                </a:lnTo>
                <a:lnTo>
                  <a:pt x="3927" y="18"/>
                </a:lnTo>
                <a:close/>
                <a:moveTo>
                  <a:pt x="4140" y="125"/>
                </a:moveTo>
                <a:lnTo>
                  <a:pt x="4125" y="125"/>
                </a:lnTo>
                <a:lnTo>
                  <a:pt x="4125" y="43"/>
                </a:lnTo>
                <a:lnTo>
                  <a:pt x="4054" y="125"/>
                </a:lnTo>
                <a:lnTo>
                  <a:pt x="4046" y="125"/>
                </a:lnTo>
                <a:lnTo>
                  <a:pt x="4046" y="3"/>
                </a:lnTo>
                <a:lnTo>
                  <a:pt x="4065" y="3"/>
                </a:lnTo>
                <a:lnTo>
                  <a:pt x="4065" y="87"/>
                </a:lnTo>
                <a:lnTo>
                  <a:pt x="4136" y="3"/>
                </a:lnTo>
                <a:lnTo>
                  <a:pt x="4144" y="3"/>
                </a:lnTo>
                <a:lnTo>
                  <a:pt x="4144" y="125"/>
                </a:lnTo>
                <a:lnTo>
                  <a:pt x="4140" y="125"/>
                </a:lnTo>
                <a:close/>
                <a:moveTo>
                  <a:pt x="4387" y="125"/>
                </a:moveTo>
                <a:lnTo>
                  <a:pt x="4372" y="125"/>
                </a:lnTo>
                <a:lnTo>
                  <a:pt x="4372" y="43"/>
                </a:lnTo>
                <a:lnTo>
                  <a:pt x="4301" y="125"/>
                </a:lnTo>
                <a:lnTo>
                  <a:pt x="4293" y="125"/>
                </a:lnTo>
                <a:lnTo>
                  <a:pt x="4293" y="3"/>
                </a:lnTo>
                <a:lnTo>
                  <a:pt x="4312" y="3"/>
                </a:lnTo>
                <a:lnTo>
                  <a:pt x="4312" y="87"/>
                </a:lnTo>
                <a:lnTo>
                  <a:pt x="4383" y="3"/>
                </a:lnTo>
                <a:lnTo>
                  <a:pt x="4391" y="3"/>
                </a:lnTo>
                <a:lnTo>
                  <a:pt x="4391" y="125"/>
                </a:lnTo>
                <a:lnTo>
                  <a:pt x="4387" y="125"/>
                </a:lnTo>
                <a:close/>
                <a:moveTo>
                  <a:pt x="4594" y="5"/>
                </a:moveTo>
                <a:lnTo>
                  <a:pt x="4649" y="125"/>
                </a:lnTo>
                <a:lnTo>
                  <a:pt x="4629" y="125"/>
                </a:lnTo>
                <a:lnTo>
                  <a:pt x="4611" y="87"/>
                </a:lnTo>
                <a:lnTo>
                  <a:pt x="4566" y="87"/>
                </a:lnTo>
                <a:lnTo>
                  <a:pt x="4548" y="125"/>
                </a:lnTo>
                <a:lnTo>
                  <a:pt x="4528" y="125"/>
                </a:lnTo>
                <a:cubicBezTo>
                  <a:pt x="4547" y="84"/>
                  <a:pt x="4566" y="44"/>
                  <a:pt x="4585" y="3"/>
                </a:cubicBezTo>
                <a:lnTo>
                  <a:pt x="4593" y="3"/>
                </a:lnTo>
                <a:lnTo>
                  <a:pt x="4594" y="5"/>
                </a:lnTo>
                <a:close/>
                <a:moveTo>
                  <a:pt x="4589" y="39"/>
                </a:moveTo>
                <a:lnTo>
                  <a:pt x="4575" y="69"/>
                </a:lnTo>
                <a:lnTo>
                  <a:pt x="4603" y="69"/>
                </a:lnTo>
                <a:lnTo>
                  <a:pt x="4589" y="39"/>
                </a:lnTo>
                <a:close/>
                <a:moveTo>
                  <a:pt x="4702" y="3"/>
                </a:moveTo>
                <a:lnTo>
                  <a:pt x="4725" y="3"/>
                </a:lnTo>
                <a:cubicBezTo>
                  <a:pt x="4731" y="3"/>
                  <a:pt x="4737" y="3"/>
                  <a:pt x="4741" y="4"/>
                </a:cubicBezTo>
                <a:cubicBezTo>
                  <a:pt x="4746" y="4"/>
                  <a:pt x="4750" y="4"/>
                  <a:pt x="4752" y="5"/>
                </a:cubicBezTo>
                <a:cubicBezTo>
                  <a:pt x="4756" y="6"/>
                  <a:pt x="4759" y="7"/>
                  <a:pt x="4762" y="9"/>
                </a:cubicBezTo>
                <a:cubicBezTo>
                  <a:pt x="4765" y="11"/>
                  <a:pt x="4768" y="13"/>
                  <a:pt x="4770" y="16"/>
                </a:cubicBezTo>
                <a:cubicBezTo>
                  <a:pt x="4772" y="19"/>
                  <a:pt x="4774" y="22"/>
                  <a:pt x="4775" y="26"/>
                </a:cubicBezTo>
                <a:cubicBezTo>
                  <a:pt x="4776" y="29"/>
                  <a:pt x="4777" y="33"/>
                  <a:pt x="4777" y="37"/>
                </a:cubicBezTo>
                <a:cubicBezTo>
                  <a:pt x="4777" y="41"/>
                  <a:pt x="4776" y="45"/>
                  <a:pt x="4775" y="49"/>
                </a:cubicBezTo>
                <a:cubicBezTo>
                  <a:pt x="4774" y="52"/>
                  <a:pt x="4772" y="56"/>
                  <a:pt x="4770" y="58"/>
                </a:cubicBezTo>
                <a:cubicBezTo>
                  <a:pt x="4768" y="61"/>
                  <a:pt x="4765" y="64"/>
                  <a:pt x="4762" y="65"/>
                </a:cubicBezTo>
                <a:cubicBezTo>
                  <a:pt x="4759" y="67"/>
                  <a:pt x="4755" y="69"/>
                  <a:pt x="4751" y="70"/>
                </a:cubicBezTo>
                <a:cubicBezTo>
                  <a:pt x="4749" y="70"/>
                  <a:pt x="4745" y="71"/>
                  <a:pt x="4740" y="71"/>
                </a:cubicBezTo>
                <a:cubicBezTo>
                  <a:pt x="4735" y="71"/>
                  <a:pt x="4729" y="72"/>
                  <a:pt x="4721" y="72"/>
                </a:cubicBezTo>
                <a:lnTo>
                  <a:pt x="4717" y="72"/>
                </a:lnTo>
                <a:lnTo>
                  <a:pt x="4717" y="125"/>
                </a:lnTo>
                <a:lnTo>
                  <a:pt x="4698" y="125"/>
                </a:lnTo>
                <a:lnTo>
                  <a:pt x="4698" y="3"/>
                </a:lnTo>
                <a:lnTo>
                  <a:pt x="4702" y="3"/>
                </a:lnTo>
                <a:close/>
                <a:moveTo>
                  <a:pt x="4717" y="21"/>
                </a:moveTo>
                <a:lnTo>
                  <a:pt x="4717" y="53"/>
                </a:lnTo>
                <a:lnTo>
                  <a:pt x="4733" y="54"/>
                </a:lnTo>
                <a:cubicBezTo>
                  <a:pt x="4736" y="54"/>
                  <a:pt x="4740" y="53"/>
                  <a:pt x="4742" y="53"/>
                </a:cubicBezTo>
                <a:cubicBezTo>
                  <a:pt x="4745" y="53"/>
                  <a:pt x="4747" y="52"/>
                  <a:pt x="4749" y="52"/>
                </a:cubicBezTo>
                <a:cubicBezTo>
                  <a:pt x="4750" y="51"/>
                  <a:pt x="4752" y="50"/>
                  <a:pt x="4753" y="49"/>
                </a:cubicBezTo>
                <a:cubicBezTo>
                  <a:pt x="4754" y="49"/>
                  <a:pt x="4755" y="47"/>
                  <a:pt x="4756" y="46"/>
                </a:cubicBezTo>
                <a:cubicBezTo>
                  <a:pt x="4756" y="45"/>
                  <a:pt x="4757" y="44"/>
                  <a:pt x="4758" y="42"/>
                </a:cubicBezTo>
                <a:cubicBezTo>
                  <a:pt x="4758" y="41"/>
                  <a:pt x="4758" y="39"/>
                  <a:pt x="4758" y="37"/>
                </a:cubicBezTo>
                <a:cubicBezTo>
                  <a:pt x="4758" y="36"/>
                  <a:pt x="4758" y="34"/>
                  <a:pt x="4758" y="33"/>
                </a:cubicBezTo>
                <a:cubicBezTo>
                  <a:pt x="4757" y="31"/>
                  <a:pt x="4756" y="30"/>
                  <a:pt x="4756" y="29"/>
                </a:cubicBezTo>
                <a:cubicBezTo>
                  <a:pt x="4755" y="27"/>
                  <a:pt x="4754" y="26"/>
                  <a:pt x="4753" y="25"/>
                </a:cubicBezTo>
                <a:cubicBezTo>
                  <a:pt x="4752" y="24"/>
                  <a:pt x="4750" y="24"/>
                  <a:pt x="4749" y="23"/>
                </a:cubicBezTo>
                <a:cubicBezTo>
                  <a:pt x="4748" y="23"/>
                  <a:pt x="4746" y="22"/>
                  <a:pt x="4743" y="22"/>
                </a:cubicBezTo>
                <a:cubicBezTo>
                  <a:pt x="4741" y="22"/>
                  <a:pt x="4737" y="21"/>
                  <a:pt x="4734" y="21"/>
                </a:cubicBezTo>
                <a:lnTo>
                  <a:pt x="4717" y="21"/>
                </a:lnTo>
                <a:close/>
                <a:moveTo>
                  <a:pt x="4837" y="3"/>
                </a:moveTo>
                <a:lnTo>
                  <a:pt x="4906" y="3"/>
                </a:lnTo>
                <a:lnTo>
                  <a:pt x="4906" y="21"/>
                </a:lnTo>
                <a:lnTo>
                  <a:pt x="4852" y="21"/>
                </a:lnTo>
                <a:lnTo>
                  <a:pt x="4852" y="50"/>
                </a:lnTo>
                <a:lnTo>
                  <a:pt x="4905" y="50"/>
                </a:lnTo>
                <a:lnTo>
                  <a:pt x="4905" y="69"/>
                </a:lnTo>
                <a:lnTo>
                  <a:pt x="4852" y="69"/>
                </a:lnTo>
                <a:lnTo>
                  <a:pt x="4852" y="107"/>
                </a:lnTo>
                <a:lnTo>
                  <a:pt x="4905" y="107"/>
                </a:lnTo>
                <a:lnTo>
                  <a:pt x="4905" y="125"/>
                </a:lnTo>
                <a:lnTo>
                  <a:pt x="4833" y="125"/>
                </a:lnTo>
                <a:lnTo>
                  <a:pt x="4833" y="3"/>
                </a:lnTo>
                <a:lnTo>
                  <a:pt x="4837" y="3"/>
                </a:lnTo>
                <a:close/>
                <a:moveTo>
                  <a:pt x="4962" y="3"/>
                </a:moveTo>
                <a:lnTo>
                  <a:pt x="4977" y="3"/>
                </a:lnTo>
                <a:lnTo>
                  <a:pt x="4977" y="51"/>
                </a:lnTo>
                <a:lnTo>
                  <a:pt x="5029" y="51"/>
                </a:lnTo>
                <a:lnTo>
                  <a:pt x="5029" y="3"/>
                </a:lnTo>
                <a:lnTo>
                  <a:pt x="5047" y="3"/>
                </a:lnTo>
                <a:lnTo>
                  <a:pt x="5047" y="125"/>
                </a:lnTo>
                <a:lnTo>
                  <a:pt x="5029" y="125"/>
                </a:lnTo>
                <a:lnTo>
                  <a:pt x="5029" y="70"/>
                </a:lnTo>
                <a:lnTo>
                  <a:pt x="4977" y="70"/>
                </a:lnTo>
                <a:lnTo>
                  <a:pt x="4977" y="125"/>
                </a:lnTo>
                <a:lnTo>
                  <a:pt x="4959" y="125"/>
                </a:lnTo>
                <a:lnTo>
                  <a:pt x="4959" y="3"/>
                </a:lnTo>
                <a:lnTo>
                  <a:pt x="4962" y="3"/>
                </a:lnTo>
                <a:close/>
                <a:moveTo>
                  <a:pt x="5112" y="142"/>
                </a:moveTo>
                <a:lnTo>
                  <a:pt x="5097" y="142"/>
                </a:lnTo>
                <a:lnTo>
                  <a:pt x="5097" y="107"/>
                </a:lnTo>
                <a:lnTo>
                  <a:pt x="5107" y="107"/>
                </a:lnTo>
                <a:lnTo>
                  <a:pt x="5152" y="3"/>
                </a:lnTo>
                <a:lnTo>
                  <a:pt x="5161" y="3"/>
                </a:lnTo>
                <a:lnTo>
                  <a:pt x="5208" y="107"/>
                </a:lnTo>
                <a:lnTo>
                  <a:pt x="5218" y="107"/>
                </a:lnTo>
                <a:lnTo>
                  <a:pt x="5218" y="142"/>
                </a:lnTo>
                <a:lnTo>
                  <a:pt x="5200" y="142"/>
                </a:lnTo>
                <a:lnTo>
                  <a:pt x="5200" y="125"/>
                </a:lnTo>
                <a:lnTo>
                  <a:pt x="5115" y="125"/>
                </a:lnTo>
                <a:lnTo>
                  <a:pt x="5115" y="142"/>
                </a:lnTo>
                <a:lnTo>
                  <a:pt x="5112" y="142"/>
                </a:lnTo>
                <a:close/>
                <a:moveTo>
                  <a:pt x="5128" y="107"/>
                </a:moveTo>
                <a:lnTo>
                  <a:pt x="5187" y="107"/>
                </a:lnTo>
                <a:lnTo>
                  <a:pt x="5156" y="39"/>
                </a:lnTo>
                <a:lnTo>
                  <a:pt x="5128" y="107"/>
                </a:lnTo>
                <a:close/>
                <a:moveTo>
                  <a:pt x="5321" y="5"/>
                </a:moveTo>
                <a:lnTo>
                  <a:pt x="5377" y="125"/>
                </a:lnTo>
                <a:lnTo>
                  <a:pt x="5357" y="125"/>
                </a:lnTo>
                <a:lnTo>
                  <a:pt x="5339" y="87"/>
                </a:lnTo>
                <a:lnTo>
                  <a:pt x="5294" y="87"/>
                </a:lnTo>
                <a:lnTo>
                  <a:pt x="5276" y="125"/>
                </a:lnTo>
                <a:lnTo>
                  <a:pt x="5256" y="125"/>
                </a:lnTo>
                <a:cubicBezTo>
                  <a:pt x="5275" y="84"/>
                  <a:pt x="5294" y="44"/>
                  <a:pt x="5313" y="3"/>
                </a:cubicBezTo>
                <a:lnTo>
                  <a:pt x="5321" y="3"/>
                </a:lnTo>
                <a:lnTo>
                  <a:pt x="5321" y="5"/>
                </a:lnTo>
                <a:close/>
                <a:moveTo>
                  <a:pt x="5317" y="39"/>
                </a:moveTo>
                <a:lnTo>
                  <a:pt x="5303" y="69"/>
                </a:lnTo>
                <a:lnTo>
                  <a:pt x="5331" y="69"/>
                </a:lnTo>
                <a:lnTo>
                  <a:pt x="5317" y="3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28638" y="5835650"/>
            <a:ext cx="2378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НАШИ КОНТАКТЫ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8945563" y="5816600"/>
            <a:ext cx="1211262" cy="1212850"/>
          </a:xfrm>
          <a:custGeom>
            <a:avLst/>
            <a:gdLst>
              <a:gd name="T0" fmla="*/ 2961 w 3365"/>
              <a:gd name="T1" fmla="*/ 135 h 3365"/>
              <a:gd name="T2" fmla="*/ 1885 w 3365"/>
              <a:gd name="T3" fmla="*/ 135 h 3365"/>
              <a:gd name="T4" fmla="*/ 1077 w 3365"/>
              <a:gd name="T5" fmla="*/ 0 h 3365"/>
              <a:gd name="T6" fmla="*/ 404 w 3365"/>
              <a:gd name="T7" fmla="*/ 135 h 3365"/>
              <a:gd name="T8" fmla="*/ 1885 w 3365"/>
              <a:gd name="T9" fmla="*/ 269 h 3365"/>
              <a:gd name="T10" fmla="*/ 1346 w 3365"/>
              <a:gd name="T11" fmla="*/ 269 h 3365"/>
              <a:gd name="T12" fmla="*/ 0 w 3365"/>
              <a:gd name="T13" fmla="*/ 269 h 3365"/>
              <a:gd name="T14" fmla="*/ 2423 w 3365"/>
              <a:gd name="T15" fmla="*/ 404 h 3365"/>
              <a:gd name="T16" fmla="*/ 1885 w 3365"/>
              <a:gd name="T17" fmla="*/ 404 h 3365"/>
              <a:gd name="T18" fmla="*/ 0 w 3365"/>
              <a:gd name="T19" fmla="*/ 404 h 3365"/>
              <a:gd name="T20" fmla="*/ 2827 w 3365"/>
              <a:gd name="T21" fmla="*/ 404 h 3365"/>
              <a:gd name="T22" fmla="*/ 2019 w 3365"/>
              <a:gd name="T23" fmla="*/ 538 h 3365"/>
              <a:gd name="T24" fmla="*/ 1212 w 3365"/>
              <a:gd name="T25" fmla="*/ 538 h 3365"/>
              <a:gd name="T26" fmla="*/ 269 w 3365"/>
              <a:gd name="T27" fmla="*/ 538 h 3365"/>
              <a:gd name="T28" fmla="*/ 3365 w 3365"/>
              <a:gd name="T29" fmla="*/ 942 h 3365"/>
              <a:gd name="T30" fmla="*/ 2423 w 3365"/>
              <a:gd name="T31" fmla="*/ 538 h 3365"/>
              <a:gd name="T32" fmla="*/ 1885 w 3365"/>
              <a:gd name="T33" fmla="*/ 808 h 3365"/>
              <a:gd name="T34" fmla="*/ 1750 w 3365"/>
              <a:gd name="T35" fmla="*/ 673 h 3365"/>
              <a:gd name="T36" fmla="*/ 1750 w 3365"/>
              <a:gd name="T37" fmla="*/ 808 h 3365"/>
              <a:gd name="T38" fmla="*/ 539 w 3365"/>
              <a:gd name="T39" fmla="*/ 673 h 3365"/>
              <a:gd name="T40" fmla="*/ 135 w 3365"/>
              <a:gd name="T41" fmla="*/ 808 h 3365"/>
              <a:gd name="T42" fmla="*/ 1481 w 3365"/>
              <a:gd name="T43" fmla="*/ 942 h 3365"/>
              <a:gd name="T44" fmla="*/ 1077 w 3365"/>
              <a:gd name="T45" fmla="*/ 1077 h 3365"/>
              <a:gd name="T46" fmla="*/ 3365 w 3365"/>
              <a:gd name="T47" fmla="*/ 1211 h 3365"/>
              <a:gd name="T48" fmla="*/ 808 w 3365"/>
              <a:gd name="T49" fmla="*/ 1077 h 3365"/>
              <a:gd name="T50" fmla="*/ 3096 w 3365"/>
              <a:gd name="T51" fmla="*/ 1211 h 3365"/>
              <a:gd name="T52" fmla="*/ 2288 w 3365"/>
              <a:gd name="T53" fmla="*/ 1346 h 3365"/>
              <a:gd name="T54" fmla="*/ 808 w 3365"/>
              <a:gd name="T55" fmla="*/ 1480 h 3365"/>
              <a:gd name="T56" fmla="*/ 808 w 3365"/>
              <a:gd name="T57" fmla="*/ 1346 h 3365"/>
              <a:gd name="T58" fmla="*/ 1481 w 3365"/>
              <a:gd name="T59" fmla="*/ 1480 h 3365"/>
              <a:gd name="T60" fmla="*/ 2827 w 3365"/>
              <a:gd name="T61" fmla="*/ 1615 h 3365"/>
              <a:gd name="T62" fmla="*/ 2423 w 3365"/>
              <a:gd name="T63" fmla="*/ 1750 h 3365"/>
              <a:gd name="T64" fmla="*/ 1212 w 3365"/>
              <a:gd name="T65" fmla="*/ 1750 h 3365"/>
              <a:gd name="T66" fmla="*/ 539 w 3365"/>
              <a:gd name="T67" fmla="*/ 1480 h 3365"/>
              <a:gd name="T68" fmla="*/ 404 w 3365"/>
              <a:gd name="T69" fmla="*/ 1615 h 3365"/>
              <a:gd name="T70" fmla="*/ 1750 w 3365"/>
              <a:gd name="T71" fmla="*/ 1750 h 3365"/>
              <a:gd name="T72" fmla="*/ 2961 w 3365"/>
              <a:gd name="T73" fmla="*/ 2019 h 3365"/>
              <a:gd name="T74" fmla="*/ 1885 w 3365"/>
              <a:gd name="T75" fmla="*/ 1884 h 3365"/>
              <a:gd name="T76" fmla="*/ 1615 w 3365"/>
              <a:gd name="T77" fmla="*/ 2019 h 3365"/>
              <a:gd name="T78" fmla="*/ 942 w 3365"/>
              <a:gd name="T79" fmla="*/ 2153 h 3365"/>
              <a:gd name="T80" fmla="*/ 0 w 3365"/>
              <a:gd name="T81" fmla="*/ 2153 h 3365"/>
              <a:gd name="T82" fmla="*/ 3365 w 3365"/>
              <a:gd name="T83" fmla="*/ 2423 h 3365"/>
              <a:gd name="T84" fmla="*/ 2692 w 3365"/>
              <a:gd name="T85" fmla="*/ 2826 h 3365"/>
              <a:gd name="T86" fmla="*/ 2154 w 3365"/>
              <a:gd name="T87" fmla="*/ 2288 h 3365"/>
              <a:gd name="T88" fmla="*/ 2288 w 3365"/>
              <a:gd name="T89" fmla="*/ 2557 h 3365"/>
              <a:gd name="T90" fmla="*/ 2019 w 3365"/>
              <a:gd name="T91" fmla="*/ 2557 h 3365"/>
              <a:gd name="T92" fmla="*/ 1346 w 3365"/>
              <a:gd name="T93" fmla="*/ 2288 h 3365"/>
              <a:gd name="T94" fmla="*/ 808 w 3365"/>
              <a:gd name="T95" fmla="*/ 2153 h 3365"/>
              <a:gd name="T96" fmla="*/ 1077 w 3365"/>
              <a:gd name="T97" fmla="*/ 2423 h 3365"/>
              <a:gd name="T98" fmla="*/ 1885 w 3365"/>
              <a:gd name="T99" fmla="*/ 2826 h 3365"/>
              <a:gd name="T100" fmla="*/ 673 w 3365"/>
              <a:gd name="T101" fmla="*/ 2423 h 3365"/>
              <a:gd name="T102" fmla="*/ 135 w 3365"/>
              <a:gd name="T103" fmla="*/ 2826 h 3365"/>
              <a:gd name="T104" fmla="*/ 404 w 3365"/>
              <a:gd name="T105" fmla="*/ 2692 h 3365"/>
              <a:gd name="T106" fmla="*/ 2692 w 3365"/>
              <a:gd name="T107" fmla="*/ 2826 h 3365"/>
              <a:gd name="T108" fmla="*/ 1212 w 3365"/>
              <a:gd name="T109" fmla="*/ 2961 h 3365"/>
              <a:gd name="T110" fmla="*/ 0 w 3365"/>
              <a:gd name="T111" fmla="*/ 2961 h 3365"/>
              <a:gd name="T112" fmla="*/ 3230 w 3365"/>
              <a:gd name="T113" fmla="*/ 3230 h 3365"/>
              <a:gd name="T114" fmla="*/ 2288 w 3365"/>
              <a:gd name="T115" fmla="*/ 2961 h 3365"/>
              <a:gd name="T116" fmla="*/ 1885 w 3365"/>
              <a:gd name="T117" fmla="*/ 3096 h 3365"/>
              <a:gd name="T118" fmla="*/ 1077 w 3365"/>
              <a:gd name="T119" fmla="*/ 3096 h 3365"/>
              <a:gd name="T120" fmla="*/ 404 w 3365"/>
              <a:gd name="T121" fmla="*/ 3096 h 3365"/>
              <a:gd name="T122" fmla="*/ 1212 w 3365"/>
              <a:gd name="T123" fmla="*/ 3230 h 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5" h="3365">
                <a:moveTo>
                  <a:pt x="0" y="3365"/>
                </a:moveTo>
                <a:lnTo>
                  <a:pt x="135" y="3365"/>
                </a:lnTo>
                <a:lnTo>
                  <a:pt x="135" y="3230"/>
                </a:lnTo>
                <a:lnTo>
                  <a:pt x="135" y="3096"/>
                </a:lnTo>
                <a:lnTo>
                  <a:pt x="135" y="3096"/>
                </a:lnTo>
                <a:lnTo>
                  <a:pt x="135" y="2961"/>
                </a:lnTo>
                <a:lnTo>
                  <a:pt x="0" y="2961"/>
                </a:lnTo>
                <a:lnTo>
                  <a:pt x="0" y="3096"/>
                </a:lnTo>
                <a:lnTo>
                  <a:pt x="0" y="3096"/>
                </a:lnTo>
                <a:lnTo>
                  <a:pt x="0" y="3230"/>
                </a:lnTo>
                <a:lnTo>
                  <a:pt x="0" y="3365"/>
                </a:lnTo>
                <a:close/>
                <a:moveTo>
                  <a:pt x="3230" y="135"/>
                </a:moveTo>
                <a:lnTo>
                  <a:pt x="3365" y="135"/>
                </a:lnTo>
                <a:lnTo>
                  <a:pt x="3365" y="0"/>
                </a:lnTo>
                <a:lnTo>
                  <a:pt x="3230" y="0"/>
                </a:lnTo>
                <a:lnTo>
                  <a:pt x="3096" y="0"/>
                </a:lnTo>
                <a:lnTo>
                  <a:pt x="2961" y="0"/>
                </a:lnTo>
                <a:lnTo>
                  <a:pt x="2961" y="135"/>
                </a:lnTo>
                <a:lnTo>
                  <a:pt x="3096" y="135"/>
                </a:lnTo>
                <a:lnTo>
                  <a:pt x="3230" y="135"/>
                </a:lnTo>
                <a:close/>
                <a:moveTo>
                  <a:pt x="2827" y="135"/>
                </a:moveTo>
                <a:lnTo>
                  <a:pt x="2961" y="135"/>
                </a:lnTo>
                <a:lnTo>
                  <a:pt x="2961" y="0"/>
                </a:lnTo>
                <a:lnTo>
                  <a:pt x="2827" y="0"/>
                </a:lnTo>
                <a:lnTo>
                  <a:pt x="2692" y="0"/>
                </a:lnTo>
                <a:lnTo>
                  <a:pt x="2692" y="135"/>
                </a:lnTo>
                <a:lnTo>
                  <a:pt x="2827" y="135"/>
                </a:lnTo>
                <a:close/>
                <a:moveTo>
                  <a:pt x="2558" y="135"/>
                </a:moveTo>
                <a:lnTo>
                  <a:pt x="2692" y="135"/>
                </a:lnTo>
                <a:lnTo>
                  <a:pt x="2692" y="0"/>
                </a:lnTo>
                <a:lnTo>
                  <a:pt x="2558" y="0"/>
                </a:lnTo>
                <a:lnTo>
                  <a:pt x="2558" y="0"/>
                </a:lnTo>
                <a:lnTo>
                  <a:pt x="2423" y="0"/>
                </a:lnTo>
                <a:lnTo>
                  <a:pt x="2423" y="135"/>
                </a:lnTo>
                <a:lnTo>
                  <a:pt x="2558" y="135"/>
                </a:lnTo>
                <a:close/>
                <a:moveTo>
                  <a:pt x="1885" y="135"/>
                </a:moveTo>
                <a:lnTo>
                  <a:pt x="2019" y="135"/>
                </a:lnTo>
                <a:lnTo>
                  <a:pt x="2019" y="0"/>
                </a:lnTo>
                <a:lnTo>
                  <a:pt x="1885" y="0"/>
                </a:lnTo>
                <a:lnTo>
                  <a:pt x="1885" y="135"/>
                </a:lnTo>
                <a:close/>
                <a:moveTo>
                  <a:pt x="1615" y="135"/>
                </a:moveTo>
                <a:lnTo>
                  <a:pt x="1750" y="135"/>
                </a:lnTo>
                <a:lnTo>
                  <a:pt x="1750" y="0"/>
                </a:lnTo>
                <a:lnTo>
                  <a:pt x="1615" y="0"/>
                </a:lnTo>
                <a:lnTo>
                  <a:pt x="1615" y="135"/>
                </a:lnTo>
                <a:close/>
                <a:moveTo>
                  <a:pt x="1346" y="135"/>
                </a:moveTo>
                <a:lnTo>
                  <a:pt x="1481" y="135"/>
                </a:lnTo>
                <a:lnTo>
                  <a:pt x="1481" y="0"/>
                </a:lnTo>
                <a:lnTo>
                  <a:pt x="1346" y="0"/>
                </a:lnTo>
                <a:lnTo>
                  <a:pt x="1346" y="135"/>
                </a:lnTo>
                <a:close/>
                <a:moveTo>
                  <a:pt x="1077" y="135"/>
                </a:moveTo>
                <a:lnTo>
                  <a:pt x="1212" y="135"/>
                </a:lnTo>
                <a:lnTo>
                  <a:pt x="1212" y="0"/>
                </a:lnTo>
                <a:lnTo>
                  <a:pt x="1077" y="0"/>
                </a:lnTo>
                <a:lnTo>
                  <a:pt x="1077" y="135"/>
                </a:lnTo>
                <a:close/>
                <a:moveTo>
                  <a:pt x="808" y="135"/>
                </a:moveTo>
                <a:lnTo>
                  <a:pt x="942" y="135"/>
                </a:lnTo>
                <a:lnTo>
                  <a:pt x="942" y="0"/>
                </a:lnTo>
                <a:lnTo>
                  <a:pt x="808" y="0"/>
                </a:lnTo>
                <a:lnTo>
                  <a:pt x="808" y="135"/>
                </a:lnTo>
                <a:close/>
                <a:moveTo>
                  <a:pt x="673" y="135"/>
                </a:moveTo>
                <a:lnTo>
                  <a:pt x="808" y="135"/>
                </a:lnTo>
                <a:lnTo>
                  <a:pt x="808" y="0"/>
                </a:lnTo>
                <a:lnTo>
                  <a:pt x="673" y="0"/>
                </a:lnTo>
                <a:lnTo>
                  <a:pt x="673" y="0"/>
                </a:lnTo>
                <a:lnTo>
                  <a:pt x="539" y="0"/>
                </a:lnTo>
                <a:lnTo>
                  <a:pt x="404" y="0"/>
                </a:lnTo>
                <a:lnTo>
                  <a:pt x="269" y="0"/>
                </a:lnTo>
                <a:lnTo>
                  <a:pt x="135" y="0"/>
                </a:lnTo>
                <a:lnTo>
                  <a:pt x="135" y="135"/>
                </a:lnTo>
                <a:lnTo>
                  <a:pt x="269" y="135"/>
                </a:lnTo>
                <a:lnTo>
                  <a:pt x="404" y="135"/>
                </a:lnTo>
                <a:lnTo>
                  <a:pt x="539" y="135"/>
                </a:lnTo>
                <a:lnTo>
                  <a:pt x="673" y="135"/>
                </a:lnTo>
                <a:close/>
                <a:moveTo>
                  <a:pt x="0" y="135"/>
                </a:move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lnTo>
                  <a:pt x="0" y="135"/>
                </a:lnTo>
                <a:close/>
                <a:moveTo>
                  <a:pt x="3230" y="269"/>
                </a:moveTo>
                <a:lnTo>
                  <a:pt x="3365" y="269"/>
                </a:lnTo>
                <a:lnTo>
                  <a:pt x="3365" y="135"/>
                </a:lnTo>
                <a:lnTo>
                  <a:pt x="3230" y="135"/>
                </a:lnTo>
                <a:lnTo>
                  <a:pt x="3230" y="269"/>
                </a:lnTo>
                <a:close/>
                <a:moveTo>
                  <a:pt x="2423" y="269"/>
                </a:moveTo>
                <a:lnTo>
                  <a:pt x="2558" y="269"/>
                </a:lnTo>
                <a:lnTo>
                  <a:pt x="2558" y="135"/>
                </a:lnTo>
                <a:lnTo>
                  <a:pt x="2423" y="135"/>
                </a:lnTo>
                <a:lnTo>
                  <a:pt x="2423" y="269"/>
                </a:lnTo>
                <a:close/>
                <a:moveTo>
                  <a:pt x="1885" y="269"/>
                </a:moveTo>
                <a:lnTo>
                  <a:pt x="2019" y="269"/>
                </a:lnTo>
                <a:lnTo>
                  <a:pt x="2019" y="135"/>
                </a:lnTo>
                <a:lnTo>
                  <a:pt x="1885" y="135"/>
                </a:lnTo>
                <a:lnTo>
                  <a:pt x="1885" y="269"/>
                </a:lnTo>
                <a:close/>
                <a:moveTo>
                  <a:pt x="1750" y="269"/>
                </a:moveTo>
                <a:lnTo>
                  <a:pt x="1885" y="269"/>
                </a:lnTo>
                <a:lnTo>
                  <a:pt x="1885" y="135"/>
                </a:lnTo>
                <a:lnTo>
                  <a:pt x="1750" y="135"/>
                </a:lnTo>
                <a:lnTo>
                  <a:pt x="1750" y="269"/>
                </a:lnTo>
                <a:close/>
                <a:moveTo>
                  <a:pt x="1615" y="269"/>
                </a:moveTo>
                <a:lnTo>
                  <a:pt x="1750" y="269"/>
                </a:lnTo>
                <a:lnTo>
                  <a:pt x="1750" y="135"/>
                </a:lnTo>
                <a:lnTo>
                  <a:pt x="1615" y="135"/>
                </a:lnTo>
                <a:lnTo>
                  <a:pt x="1481" y="135"/>
                </a:lnTo>
                <a:lnTo>
                  <a:pt x="1481" y="269"/>
                </a:lnTo>
                <a:lnTo>
                  <a:pt x="1615" y="269"/>
                </a:lnTo>
                <a:close/>
                <a:moveTo>
                  <a:pt x="1212" y="269"/>
                </a:moveTo>
                <a:lnTo>
                  <a:pt x="1346" y="269"/>
                </a:lnTo>
                <a:lnTo>
                  <a:pt x="1346" y="135"/>
                </a:lnTo>
                <a:lnTo>
                  <a:pt x="1212" y="135"/>
                </a:lnTo>
                <a:lnTo>
                  <a:pt x="1212" y="269"/>
                </a:lnTo>
                <a:close/>
                <a:moveTo>
                  <a:pt x="1077" y="269"/>
                </a:moveTo>
                <a:lnTo>
                  <a:pt x="1212" y="269"/>
                </a:lnTo>
                <a:lnTo>
                  <a:pt x="1212" y="135"/>
                </a:lnTo>
                <a:lnTo>
                  <a:pt x="1077" y="135"/>
                </a:lnTo>
                <a:lnTo>
                  <a:pt x="1077" y="269"/>
                </a:lnTo>
                <a:close/>
                <a:moveTo>
                  <a:pt x="808" y="269"/>
                </a:moveTo>
                <a:lnTo>
                  <a:pt x="942" y="269"/>
                </a:lnTo>
                <a:lnTo>
                  <a:pt x="942" y="135"/>
                </a:lnTo>
                <a:lnTo>
                  <a:pt x="808" y="135"/>
                </a:lnTo>
                <a:lnTo>
                  <a:pt x="808" y="269"/>
                </a:lnTo>
                <a:close/>
                <a:moveTo>
                  <a:pt x="0" y="269"/>
                </a:moveTo>
                <a:lnTo>
                  <a:pt x="135" y="269"/>
                </a:lnTo>
                <a:lnTo>
                  <a:pt x="135" y="135"/>
                </a:lnTo>
                <a:lnTo>
                  <a:pt x="0" y="135"/>
                </a:lnTo>
                <a:lnTo>
                  <a:pt x="0" y="269"/>
                </a:lnTo>
                <a:close/>
                <a:moveTo>
                  <a:pt x="3230" y="404"/>
                </a:moveTo>
                <a:lnTo>
                  <a:pt x="3365" y="404"/>
                </a:lnTo>
                <a:lnTo>
                  <a:pt x="3365" y="269"/>
                </a:lnTo>
                <a:lnTo>
                  <a:pt x="3230" y="269"/>
                </a:lnTo>
                <a:lnTo>
                  <a:pt x="3230" y="404"/>
                </a:lnTo>
                <a:close/>
                <a:moveTo>
                  <a:pt x="2961" y="404"/>
                </a:moveTo>
                <a:lnTo>
                  <a:pt x="3096" y="404"/>
                </a:lnTo>
                <a:lnTo>
                  <a:pt x="3096" y="269"/>
                </a:lnTo>
                <a:lnTo>
                  <a:pt x="2961" y="269"/>
                </a:lnTo>
                <a:lnTo>
                  <a:pt x="2961" y="404"/>
                </a:lnTo>
                <a:close/>
                <a:moveTo>
                  <a:pt x="2827" y="404"/>
                </a:moveTo>
                <a:lnTo>
                  <a:pt x="2961" y="404"/>
                </a:lnTo>
                <a:lnTo>
                  <a:pt x="2961" y="269"/>
                </a:lnTo>
                <a:lnTo>
                  <a:pt x="2827" y="269"/>
                </a:lnTo>
                <a:lnTo>
                  <a:pt x="2692" y="269"/>
                </a:lnTo>
                <a:lnTo>
                  <a:pt x="2692" y="404"/>
                </a:lnTo>
                <a:lnTo>
                  <a:pt x="2827" y="404"/>
                </a:lnTo>
                <a:close/>
                <a:moveTo>
                  <a:pt x="2423" y="404"/>
                </a:moveTo>
                <a:lnTo>
                  <a:pt x="2558" y="404"/>
                </a:lnTo>
                <a:lnTo>
                  <a:pt x="2558" y="269"/>
                </a:lnTo>
                <a:lnTo>
                  <a:pt x="2423" y="269"/>
                </a:lnTo>
                <a:lnTo>
                  <a:pt x="2423" y="404"/>
                </a:lnTo>
                <a:close/>
                <a:moveTo>
                  <a:pt x="2154" y="404"/>
                </a:moveTo>
                <a:lnTo>
                  <a:pt x="2288" y="404"/>
                </a:lnTo>
                <a:lnTo>
                  <a:pt x="2288" y="269"/>
                </a:lnTo>
                <a:lnTo>
                  <a:pt x="2154" y="269"/>
                </a:lnTo>
                <a:lnTo>
                  <a:pt x="2154" y="404"/>
                </a:lnTo>
                <a:close/>
                <a:moveTo>
                  <a:pt x="2019" y="404"/>
                </a:moveTo>
                <a:lnTo>
                  <a:pt x="2154" y="404"/>
                </a:lnTo>
                <a:lnTo>
                  <a:pt x="2154" y="269"/>
                </a:lnTo>
                <a:lnTo>
                  <a:pt x="2019" y="269"/>
                </a:lnTo>
                <a:lnTo>
                  <a:pt x="1885" y="269"/>
                </a:lnTo>
                <a:lnTo>
                  <a:pt x="1885" y="404"/>
                </a:lnTo>
                <a:lnTo>
                  <a:pt x="2019" y="404"/>
                </a:lnTo>
                <a:close/>
                <a:moveTo>
                  <a:pt x="1750" y="404"/>
                </a:moveTo>
                <a:lnTo>
                  <a:pt x="1885" y="404"/>
                </a:lnTo>
                <a:lnTo>
                  <a:pt x="1885" y="269"/>
                </a:lnTo>
                <a:lnTo>
                  <a:pt x="1750" y="269"/>
                </a:lnTo>
                <a:lnTo>
                  <a:pt x="1750" y="404"/>
                </a:lnTo>
                <a:close/>
                <a:moveTo>
                  <a:pt x="808" y="404"/>
                </a:moveTo>
                <a:lnTo>
                  <a:pt x="942" y="404"/>
                </a:lnTo>
                <a:lnTo>
                  <a:pt x="942" y="269"/>
                </a:lnTo>
                <a:lnTo>
                  <a:pt x="808" y="269"/>
                </a:lnTo>
                <a:lnTo>
                  <a:pt x="808" y="404"/>
                </a:lnTo>
                <a:close/>
                <a:moveTo>
                  <a:pt x="539" y="404"/>
                </a:moveTo>
                <a:lnTo>
                  <a:pt x="673" y="404"/>
                </a:lnTo>
                <a:lnTo>
                  <a:pt x="673" y="269"/>
                </a:lnTo>
                <a:lnTo>
                  <a:pt x="539" y="269"/>
                </a:lnTo>
                <a:lnTo>
                  <a:pt x="404" y="269"/>
                </a:lnTo>
                <a:lnTo>
                  <a:pt x="269" y="269"/>
                </a:lnTo>
                <a:lnTo>
                  <a:pt x="269" y="404"/>
                </a:lnTo>
                <a:lnTo>
                  <a:pt x="404" y="404"/>
                </a:lnTo>
                <a:lnTo>
                  <a:pt x="539" y="404"/>
                </a:lnTo>
                <a:close/>
                <a:moveTo>
                  <a:pt x="0" y="404"/>
                </a:moveTo>
                <a:lnTo>
                  <a:pt x="135" y="404"/>
                </a:lnTo>
                <a:lnTo>
                  <a:pt x="135" y="269"/>
                </a:lnTo>
                <a:lnTo>
                  <a:pt x="0" y="269"/>
                </a:lnTo>
                <a:lnTo>
                  <a:pt x="0" y="404"/>
                </a:lnTo>
                <a:close/>
                <a:moveTo>
                  <a:pt x="3230" y="538"/>
                </a:moveTo>
                <a:lnTo>
                  <a:pt x="3365" y="538"/>
                </a:lnTo>
                <a:lnTo>
                  <a:pt x="3365" y="404"/>
                </a:lnTo>
                <a:lnTo>
                  <a:pt x="3230" y="404"/>
                </a:lnTo>
                <a:lnTo>
                  <a:pt x="3230" y="538"/>
                </a:lnTo>
                <a:close/>
                <a:moveTo>
                  <a:pt x="2961" y="538"/>
                </a:moveTo>
                <a:lnTo>
                  <a:pt x="3096" y="538"/>
                </a:lnTo>
                <a:lnTo>
                  <a:pt x="3096" y="404"/>
                </a:lnTo>
                <a:lnTo>
                  <a:pt x="2961" y="404"/>
                </a:lnTo>
                <a:lnTo>
                  <a:pt x="2961" y="538"/>
                </a:lnTo>
                <a:close/>
                <a:moveTo>
                  <a:pt x="2827" y="538"/>
                </a:moveTo>
                <a:lnTo>
                  <a:pt x="2961" y="538"/>
                </a:lnTo>
                <a:lnTo>
                  <a:pt x="2961" y="404"/>
                </a:lnTo>
                <a:lnTo>
                  <a:pt x="2827" y="404"/>
                </a:lnTo>
                <a:lnTo>
                  <a:pt x="2692" y="404"/>
                </a:lnTo>
                <a:lnTo>
                  <a:pt x="2692" y="538"/>
                </a:lnTo>
                <a:lnTo>
                  <a:pt x="2827" y="538"/>
                </a:lnTo>
                <a:close/>
                <a:moveTo>
                  <a:pt x="2423" y="538"/>
                </a:moveTo>
                <a:lnTo>
                  <a:pt x="2558" y="538"/>
                </a:lnTo>
                <a:lnTo>
                  <a:pt x="2558" y="404"/>
                </a:lnTo>
                <a:lnTo>
                  <a:pt x="2423" y="404"/>
                </a:lnTo>
                <a:lnTo>
                  <a:pt x="2423" y="538"/>
                </a:lnTo>
                <a:close/>
                <a:moveTo>
                  <a:pt x="2154" y="538"/>
                </a:moveTo>
                <a:lnTo>
                  <a:pt x="2288" y="538"/>
                </a:lnTo>
                <a:lnTo>
                  <a:pt x="2288" y="404"/>
                </a:lnTo>
                <a:lnTo>
                  <a:pt x="2154" y="404"/>
                </a:lnTo>
                <a:lnTo>
                  <a:pt x="2154" y="538"/>
                </a:lnTo>
                <a:close/>
                <a:moveTo>
                  <a:pt x="2019" y="538"/>
                </a:moveTo>
                <a:lnTo>
                  <a:pt x="2154" y="538"/>
                </a:lnTo>
                <a:lnTo>
                  <a:pt x="2154" y="404"/>
                </a:lnTo>
                <a:lnTo>
                  <a:pt x="2019" y="404"/>
                </a:lnTo>
                <a:lnTo>
                  <a:pt x="2019" y="538"/>
                </a:lnTo>
                <a:close/>
                <a:moveTo>
                  <a:pt x="1750" y="538"/>
                </a:moveTo>
                <a:lnTo>
                  <a:pt x="1885" y="538"/>
                </a:lnTo>
                <a:lnTo>
                  <a:pt x="1885" y="404"/>
                </a:lnTo>
                <a:lnTo>
                  <a:pt x="1750" y="404"/>
                </a:lnTo>
                <a:lnTo>
                  <a:pt x="1750" y="538"/>
                </a:lnTo>
                <a:close/>
                <a:moveTo>
                  <a:pt x="1615" y="538"/>
                </a:moveTo>
                <a:lnTo>
                  <a:pt x="1750" y="538"/>
                </a:lnTo>
                <a:lnTo>
                  <a:pt x="1750" y="404"/>
                </a:lnTo>
                <a:lnTo>
                  <a:pt x="1615" y="404"/>
                </a:lnTo>
                <a:lnTo>
                  <a:pt x="1481" y="404"/>
                </a:lnTo>
                <a:lnTo>
                  <a:pt x="1481" y="538"/>
                </a:lnTo>
                <a:lnTo>
                  <a:pt x="1615" y="538"/>
                </a:lnTo>
                <a:close/>
                <a:moveTo>
                  <a:pt x="1346" y="538"/>
                </a:moveTo>
                <a:lnTo>
                  <a:pt x="1481" y="538"/>
                </a:lnTo>
                <a:lnTo>
                  <a:pt x="1481" y="404"/>
                </a:lnTo>
                <a:lnTo>
                  <a:pt x="1346" y="404"/>
                </a:lnTo>
                <a:lnTo>
                  <a:pt x="1212" y="404"/>
                </a:lnTo>
                <a:lnTo>
                  <a:pt x="1212" y="538"/>
                </a:lnTo>
                <a:lnTo>
                  <a:pt x="1346" y="538"/>
                </a:lnTo>
                <a:close/>
                <a:moveTo>
                  <a:pt x="1077" y="538"/>
                </a:moveTo>
                <a:lnTo>
                  <a:pt x="1212" y="538"/>
                </a:lnTo>
                <a:lnTo>
                  <a:pt x="1212" y="404"/>
                </a:lnTo>
                <a:lnTo>
                  <a:pt x="1077" y="404"/>
                </a:lnTo>
                <a:lnTo>
                  <a:pt x="1077" y="538"/>
                </a:lnTo>
                <a:close/>
                <a:moveTo>
                  <a:pt x="808" y="538"/>
                </a:moveTo>
                <a:lnTo>
                  <a:pt x="942" y="538"/>
                </a:lnTo>
                <a:lnTo>
                  <a:pt x="942" y="404"/>
                </a:lnTo>
                <a:lnTo>
                  <a:pt x="808" y="404"/>
                </a:lnTo>
                <a:lnTo>
                  <a:pt x="808" y="538"/>
                </a:lnTo>
                <a:close/>
                <a:moveTo>
                  <a:pt x="539" y="538"/>
                </a:moveTo>
                <a:lnTo>
                  <a:pt x="673" y="538"/>
                </a:lnTo>
                <a:lnTo>
                  <a:pt x="673" y="404"/>
                </a:lnTo>
                <a:lnTo>
                  <a:pt x="539" y="404"/>
                </a:lnTo>
                <a:lnTo>
                  <a:pt x="404" y="404"/>
                </a:lnTo>
                <a:lnTo>
                  <a:pt x="269" y="404"/>
                </a:lnTo>
                <a:lnTo>
                  <a:pt x="269" y="538"/>
                </a:lnTo>
                <a:lnTo>
                  <a:pt x="404" y="538"/>
                </a:lnTo>
                <a:lnTo>
                  <a:pt x="539" y="538"/>
                </a:lnTo>
                <a:close/>
                <a:moveTo>
                  <a:pt x="0" y="538"/>
                </a:moveTo>
                <a:lnTo>
                  <a:pt x="135" y="538"/>
                </a:lnTo>
                <a:lnTo>
                  <a:pt x="135" y="404"/>
                </a:lnTo>
                <a:lnTo>
                  <a:pt x="0" y="404"/>
                </a:lnTo>
                <a:lnTo>
                  <a:pt x="0" y="538"/>
                </a:lnTo>
                <a:close/>
                <a:moveTo>
                  <a:pt x="3365" y="673"/>
                </a:moveTo>
                <a:lnTo>
                  <a:pt x="3365" y="538"/>
                </a:lnTo>
                <a:lnTo>
                  <a:pt x="3230" y="538"/>
                </a:lnTo>
                <a:lnTo>
                  <a:pt x="3230" y="673"/>
                </a:lnTo>
                <a:lnTo>
                  <a:pt x="3230" y="808"/>
                </a:lnTo>
                <a:lnTo>
                  <a:pt x="3096" y="808"/>
                </a:lnTo>
                <a:lnTo>
                  <a:pt x="2961" y="808"/>
                </a:lnTo>
                <a:lnTo>
                  <a:pt x="2961" y="942"/>
                </a:lnTo>
                <a:lnTo>
                  <a:pt x="3096" y="942"/>
                </a:lnTo>
                <a:lnTo>
                  <a:pt x="3230" y="942"/>
                </a:lnTo>
                <a:lnTo>
                  <a:pt x="3365" y="942"/>
                </a:lnTo>
                <a:lnTo>
                  <a:pt x="3365" y="808"/>
                </a:lnTo>
                <a:lnTo>
                  <a:pt x="3365" y="808"/>
                </a:lnTo>
                <a:lnTo>
                  <a:pt x="3365" y="673"/>
                </a:lnTo>
                <a:close/>
                <a:moveTo>
                  <a:pt x="2961" y="673"/>
                </a:moveTo>
                <a:lnTo>
                  <a:pt x="3096" y="673"/>
                </a:lnTo>
                <a:lnTo>
                  <a:pt x="3096" y="538"/>
                </a:lnTo>
                <a:lnTo>
                  <a:pt x="2961" y="538"/>
                </a:lnTo>
                <a:lnTo>
                  <a:pt x="2961" y="673"/>
                </a:lnTo>
                <a:close/>
                <a:moveTo>
                  <a:pt x="2827" y="673"/>
                </a:moveTo>
                <a:lnTo>
                  <a:pt x="2961" y="673"/>
                </a:lnTo>
                <a:lnTo>
                  <a:pt x="2961" y="538"/>
                </a:lnTo>
                <a:lnTo>
                  <a:pt x="2827" y="538"/>
                </a:lnTo>
                <a:lnTo>
                  <a:pt x="2692" y="538"/>
                </a:lnTo>
                <a:lnTo>
                  <a:pt x="2692" y="673"/>
                </a:lnTo>
                <a:lnTo>
                  <a:pt x="2827" y="673"/>
                </a:lnTo>
                <a:close/>
                <a:moveTo>
                  <a:pt x="2558" y="673"/>
                </a:moveTo>
                <a:lnTo>
                  <a:pt x="2558" y="538"/>
                </a:lnTo>
                <a:lnTo>
                  <a:pt x="2423" y="538"/>
                </a:lnTo>
                <a:lnTo>
                  <a:pt x="2423" y="673"/>
                </a:lnTo>
                <a:lnTo>
                  <a:pt x="2423" y="808"/>
                </a:lnTo>
                <a:lnTo>
                  <a:pt x="2423" y="808"/>
                </a:lnTo>
                <a:lnTo>
                  <a:pt x="2423" y="942"/>
                </a:lnTo>
                <a:lnTo>
                  <a:pt x="2558" y="942"/>
                </a:lnTo>
                <a:lnTo>
                  <a:pt x="2558" y="942"/>
                </a:lnTo>
                <a:lnTo>
                  <a:pt x="2692" y="942"/>
                </a:lnTo>
                <a:lnTo>
                  <a:pt x="2692" y="808"/>
                </a:lnTo>
                <a:lnTo>
                  <a:pt x="2558" y="808"/>
                </a:lnTo>
                <a:lnTo>
                  <a:pt x="2558" y="673"/>
                </a:lnTo>
                <a:close/>
                <a:moveTo>
                  <a:pt x="2019" y="673"/>
                </a:moveTo>
                <a:lnTo>
                  <a:pt x="2154" y="673"/>
                </a:lnTo>
                <a:lnTo>
                  <a:pt x="2154" y="538"/>
                </a:lnTo>
                <a:lnTo>
                  <a:pt x="2019" y="538"/>
                </a:lnTo>
                <a:lnTo>
                  <a:pt x="1885" y="538"/>
                </a:lnTo>
                <a:lnTo>
                  <a:pt x="1885" y="673"/>
                </a:lnTo>
                <a:lnTo>
                  <a:pt x="1885" y="808"/>
                </a:lnTo>
                <a:lnTo>
                  <a:pt x="1885" y="808"/>
                </a:lnTo>
                <a:lnTo>
                  <a:pt x="1885" y="942"/>
                </a:lnTo>
                <a:lnTo>
                  <a:pt x="1885" y="1077"/>
                </a:lnTo>
                <a:lnTo>
                  <a:pt x="1885" y="1077"/>
                </a:lnTo>
                <a:lnTo>
                  <a:pt x="1885" y="1211"/>
                </a:lnTo>
                <a:lnTo>
                  <a:pt x="2019" y="1211"/>
                </a:lnTo>
                <a:lnTo>
                  <a:pt x="2154" y="1211"/>
                </a:lnTo>
                <a:lnTo>
                  <a:pt x="2154" y="1077"/>
                </a:lnTo>
                <a:lnTo>
                  <a:pt x="2019" y="1077"/>
                </a:lnTo>
                <a:lnTo>
                  <a:pt x="2019" y="942"/>
                </a:lnTo>
                <a:lnTo>
                  <a:pt x="2019" y="808"/>
                </a:lnTo>
                <a:lnTo>
                  <a:pt x="2019" y="808"/>
                </a:lnTo>
                <a:lnTo>
                  <a:pt x="2019" y="673"/>
                </a:lnTo>
                <a:close/>
                <a:moveTo>
                  <a:pt x="1750" y="673"/>
                </a:moveTo>
                <a:lnTo>
                  <a:pt x="1885" y="673"/>
                </a:lnTo>
                <a:lnTo>
                  <a:pt x="1885" y="538"/>
                </a:lnTo>
                <a:lnTo>
                  <a:pt x="1750" y="538"/>
                </a:lnTo>
                <a:lnTo>
                  <a:pt x="1750" y="673"/>
                </a:lnTo>
                <a:close/>
                <a:moveTo>
                  <a:pt x="1750" y="673"/>
                </a:moveTo>
                <a:lnTo>
                  <a:pt x="1750" y="538"/>
                </a:lnTo>
                <a:lnTo>
                  <a:pt x="1615" y="538"/>
                </a:lnTo>
                <a:lnTo>
                  <a:pt x="1481" y="538"/>
                </a:lnTo>
                <a:lnTo>
                  <a:pt x="1481" y="673"/>
                </a:lnTo>
                <a:lnTo>
                  <a:pt x="1481" y="808"/>
                </a:lnTo>
                <a:lnTo>
                  <a:pt x="1615" y="808"/>
                </a:lnTo>
                <a:lnTo>
                  <a:pt x="1615" y="942"/>
                </a:lnTo>
                <a:lnTo>
                  <a:pt x="1481" y="942"/>
                </a:lnTo>
                <a:lnTo>
                  <a:pt x="1481" y="1077"/>
                </a:lnTo>
                <a:lnTo>
                  <a:pt x="1481" y="1077"/>
                </a:lnTo>
                <a:lnTo>
                  <a:pt x="1481" y="1211"/>
                </a:lnTo>
                <a:lnTo>
                  <a:pt x="1615" y="1211"/>
                </a:lnTo>
                <a:lnTo>
                  <a:pt x="1750" y="1211"/>
                </a:lnTo>
                <a:lnTo>
                  <a:pt x="1750" y="1077"/>
                </a:lnTo>
                <a:lnTo>
                  <a:pt x="1750" y="1077"/>
                </a:lnTo>
                <a:lnTo>
                  <a:pt x="1750" y="942"/>
                </a:lnTo>
                <a:lnTo>
                  <a:pt x="1750" y="808"/>
                </a:lnTo>
                <a:lnTo>
                  <a:pt x="1750" y="808"/>
                </a:lnTo>
                <a:lnTo>
                  <a:pt x="1750" y="673"/>
                </a:lnTo>
                <a:close/>
                <a:moveTo>
                  <a:pt x="1212" y="673"/>
                </a:moveTo>
                <a:lnTo>
                  <a:pt x="1346" y="673"/>
                </a:lnTo>
                <a:lnTo>
                  <a:pt x="1346" y="538"/>
                </a:lnTo>
                <a:lnTo>
                  <a:pt x="1212" y="538"/>
                </a:lnTo>
                <a:lnTo>
                  <a:pt x="1212" y="673"/>
                </a:lnTo>
                <a:close/>
                <a:moveTo>
                  <a:pt x="942" y="673"/>
                </a:moveTo>
                <a:lnTo>
                  <a:pt x="942" y="538"/>
                </a:lnTo>
                <a:lnTo>
                  <a:pt x="808" y="538"/>
                </a:lnTo>
                <a:lnTo>
                  <a:pt x="808" y="673"/>
                </a:lnTo>
                <a:lnTo>
                  <a:pt x="808" y="808"/>
                </a:lnTo>
                <a:lnTo>
                  <a:pt x="808" y="808"/>
                </a:lnTo>
                <a:lnTo>
                  <a:pt x="808" y="942"/>
                </a:lnTo>
                <a:lnTo>
                  <a:pt x="942" y="942"/>
                </a:lnTo>
                <a:lnTo>
                  <a:pt x="942" y="808"/>
                </a:lnTo>
                <a:lnTo>
                  <a:pt x="942" y="808"/>
                </a:lnTo>
                <a:lnTo>
                  <a:pt x="942" y="673"/>
                </a:lnTo>
                <a:close/>
                <a:moveTo>
                  <a:pt x="539" y="673"/>
                </a:moveTo>
                <a:lnTo>
                  <a:pt x="673" y="673"/>
                </a:lnTo>
                <a:lnTo>
                  <a:pt x="673" y="538"/>
                </a:lnTo>
                <a:lnTo>
                  <a:pt x="539" y="538"/>
                </a:lnTo>
                <a:lnTo>
                  <a:pt x="404" y="538"/>
                </a:lnTo>
                <a:lnTo>
                  <a:pt x="269" y="538"/>
                </a:lnTo>
                <a:lnTo>
                  <a:pt x="269" y="673"/>
                </a:lnTo>
                <a:lnTo>
                  <a:pt x="404" y="673"/>
                </a:lnTo>
                <a:lnTo>
                  <a:pt x="539" y="673"/>
                </a:lnTo>
                <a:close/>
                <a:moveTo>
                  <a:pt x="135" y="673"/>
                </a:moveTo>
                <a:lnTo>
                  <a:pt x="135" y="538"/>
                </a:lnTo>
                <a:lnTo>
                  <a:pt x="0" y="538"/>
                </a:lnTo>
                <a:lnTo>
                  <a:pt x="0" y="673"/>
                </a:lnTo>
                <a:lnTo>
                  <a:pt x="0" y="808"/>
                </a:lnTo>
                <a:lnTo>
                  <a:pt x="0" y="808"/>
                </a:lnTo>
                <a:lnTo>
                  <a:pt x="0" y="942"/>
                </a:lnTo>
                <a:lnTo>
                  <a:pt x="135" y="942"/>
                </a:lnTo>
                <a:lnTo>
                  <a:pt x="135" y="808"/>
                </a:lnTo>
                <a:lnTo>
                  <a:pt x="135" y="808"/>
                </a:lnTo>
                <a:lnTo>
                  <a:pt x="135" y="673"/>
                </a:lnTo>
                <a:close/>
                <a:moveTo>
                  <a:pt x="2288" y="808"/>
                </a:moveTo>
                <a:lnTo>
                  <a:pt x="2288" y="673"/>
                </a:lnTo>
                <a:lnTo>
                  <a:pt x="2154" y="673"/>
                </a:lnTo>
                <a:lnTo>
                  <a:pt x="2154" y="808"/>
                </a:lnTo>
                <a:lnTo>
                  <a:pt x="2154" y="808"/>
                </a:lnTo>
                <a:lnTo>
                  <a:pt x="2154" y="942"/>
                </a:lnTo>
                <a:lnTo>
                  <a:pt x="2288" y="942"/>
                </a:lnTo>
                <a:lnTo>
                  <a:pt x="2288" y="808"/>
                </a:lnTo>
                <a:close/>
                <a:moveTo>
                  <a:pt x="2827" y="942"/>
                </a:moveTo>
                <a:lnTo>
                  <a:pt x="2961" y="942"/>
                </a:lnTo>
                <a:lnTo>
                  <a:pt x="2961" y="808"/>
                </a:lnTo>
                <a:lnTo>
                  <a:pt x="2827" y="808"/>
                </a:lnTo>
                <a:lnTo>
                  <a:pt x="2692" y="808"/>
                </a:lnTo>
                <a:lnTo>
                  <a:pt x="2692" y="942"/>
                </a:lnTo>
                <a:lnTo>
                  <a:pt x="2827" y="942"/>
                </a:lnTo>
                <a:close/>
                <a:moveTo>
                  <a:pt x="1346" y="942"/>
                </a:moveTo>
                <a:lnTo>
                  <a:pt x="1481" y="942"/>
                </a:lnTo>
                <a:lnTo>
                  <a:pt x="1481" y="808"/>
                </a:lnTo>
                <a:lnTo>
                  <a:pt x="1346" y="808"/>
                </a:lnTo>
                <a:lnTo>
                  <a:pt x="1346" y="942"/>
                </a:lnTo>
                <a:lnTo>
                  <a:pt x="1212" y="942"/>
                </a:lnTo>
                <a:lnTo>
                  <a:pt x="1212" y="1077"/>
                </a:lnTo>
                <a:lnTo>
                  <a:pt x="1346" y="1077"/>
                </a:lnTo>
                <a:lnTo>
                  <a:pt x="1346" y="942"/>
                </a:lnTo>
                <a:close/>
                <a:moveTo>
                  <a:pt x="1212" y="942"/>
                </a:moveTo>
                <a:lnTo>
                  <a:pt x="1212" y="808"/>
                </a:lnTo>
                <a:lnTo>
                  <a:pt x="1077" y="808"/>
                </a:lnTo>
                <a:lnTo>
                  <a:pt x="1077" y="942"/>
                </a:lnTo>
                <a:lnTo>
                  <a:pt x="1077" y="1077"/>
                </a:lnTo>
                <a:lnTo>
                  <a:pt x="942" y="1077"/>
                </a:lnTo>
                <a:lnTo>
                  <a:pt x="808" y="1077"/>
                </a:lnTo>
                <a:lnTo>
                  <a:pt x="808" y="1211"/>
                </a:lnTo>
                <a:lnTo>
                  <a:pt x="942" y="1211"/>
                </a:lnTo>
                <a:lnTo>
                  <a:pt x="1077" y="1211"/>
                </a:lnTo>
                <a:lnTo>
                  <a:pt x="1077" y="1077"/>
                </a:lnTo>
                <a:lnTo>
                  <a:pt x="1212" y="1077"/>
                </a:lnTo>
                <a:lnTo>
                  <a:pt x="1212" y="942"/>
                </a:lnTo>
                <a:close/>
                <a:moveTo>
                  <a:pt x="673" y="942"/>
                </a:moveTo>
                <a:lnTo>
                  <a:pt x="808" y="942"/>
                </a:lnTo>
                <a:lnTo>
                  <a:pt x="808" y="808"/>
                </a:lnTo>
                <a:lnTo>
                  <a:pt x="673" y="808"/>
                </a:lnTo>
                <a:lnTo>
                  <a:pt x="673" y="808"/>
                </a:lnTo>
                <a:lnTo>
                  <a:pt x="539" y="808"/>
                </a:lnTo>
                <a:lnTo>
                  <a:pt x="404" y="808"/>
                </a:lnTo>
                <a:lnTo>
                  <a:pt x="269" y="808"/>
                </a:lnTo>
                <a:lnTo>
                  <a:pt x="135" y="808"/>
                </a:lnTo>
                <a:lnTo>
                  <a:pt x="135" y="942"/>
                </a:lnTo>
                <a:lnTo>
                  <a:pt x="269" y="942"/>
                </a:lnTo>
                <a:lnTo>
                  <a:pt x="404" y="942"/>
                </a:lnTo>
                <a:lnTo>
                  <a:pt x="539" y="942"/>
                </a:lnTo>
                <a:lnTo>
                  <a:pt x="673" y="942"/>
                </a:lnTo>
                <a:close/>
                <a:moveTo>
                  <a:pt x="3230" y="1211"/>
                </a:moveTo>
                <a:lnTo>
                  <a:pt x="3365" y="1211"/>
                </a:lnTo>
                <a:lnTo>
                  <a:pt x="3365" y="1077"/>
                </a:lnTo>
                <a:lnTo>
                  <a:pt x="3230" y="1077"/>
                </a:lnTo>
                <a:lnTo>
                  <a:pt x="3096" y="1077"/>
                </a:lnTo>
                <a:lnTo>
                  <a:pt x="3096" y="1211"/>
                </a:lnTo>
                <a:lnTo>
                  <a:pt x="3230" y="1211"/>
                </a:lnTo>
                <a:close/>
                <a:moveTo>
                  <a:pt x="2827" y="1211"/>
                </a:moveTo>
                <a:lnTo>
                  <a:pt x="2961" y="1211"/>
                </a:lnTo>
                <a:lnTo>
                  <a:pt x="2961" y="1077"/>
                </a:lnTo>
                <a:lnTo>
                  <a:pt x="2827" y="1077"/>
                </a:lnTo>
                <a:lnTo>
                  <a:pt x="2827" y="1211"/>
                </a:lnTo>
                <a:close/>
                <a:moveTo>
                  <a:pt x="2423" y="1211"/>
                </a:moveTo>
                <a:lnTo>
                  <a:pt x="2558" y="1211"/>
                </a:lnTo>
                <a:lnTo>
                  <a:pt x="2558" y="1077"/>
                </a:lnTo>
                <a:lnTo>
                  <a:pt x="2423" y="1077"/>
                </a:lnTo>
                <a:lnTo>
                  <a:pt x="2423" y="1211"/>
                </a:lnTo>
                <a:close/>
                <a:moveTo>
                  <a:pt x="673" y="1211"/>
                </a:moveTo>
                <a:lnTo>
                  <a:pt x="808" y="1211"/>
                </a:lnTo>
                <a:lnTo>
                  <a:pt x="808" y="1077"/>
                </a:lnTo>
                <a:lnTo>
                  <a:pt x="673" y="1077"/>
                </a:lnTo>
                <a:lnTo>
                  <a:pt x="673" y="1211"/>
                </a:lnTo>
                <a:close/>
                <a:moveTo>
                  <a:pt x="404" y="1211"/>
                </a:moveTo>
                <a:lnTo>
                  <a:pt x="539" y="1211"/>
                </a:lnTo>
                <a:lnTo>
                  <a:pt x="539" y="1077"/>
                </a:lnTo>
                <a:lnTo>
                  <a:pt x="404" y="1077"/>
                </a:lnTo>
                <a:lnTo>
                  <a:pt x="269" y="1077"/>
                </a:lnTo>
                <a:lnTo>
                  <a:pt x="269" y="1211"/>
                </a:lnTo>
                <a:lnTo>
                  <a:pt x="404" y="1211"/>
                </a:lnTo>
                <a:close/>
                <a:moveTo>
                  <a:pt x="0" y="1211"/>
                </a:moveTo>
                <a:lnTo>
                  <a:pt x="135" y="1211"/>
                </a:lnTo>
                <a:lnTo>
                  <a:pt x="135" y="1077"/>
                </a:lnTo>
                <a:lnTo>
                  <a:pt x="0" y="1077"/>
                </a:lnTo>
                <a:lnTo>
                  <a:pt x="0" y="1211"/>
                </a:lnTo>
                <a:close/>
                <a:moveTo>
                  <a:pt x="3096" y="1346"/>
                </a:moveTo>
                <a:lnTo>
                  <a:pt x="3230" y="1346"/>
                </a:lnTo>
                <a:lnTo>
                  <a:pt x="3230" y="1211"/>
                </a:lnTo>
                <a:lnTo>
                  <a:pt x="3096" y="1211"/>
                </a:lnTo>
                <a:lnTo>
                  <a:pt x="3096" y="1346"/>
                </a:lnTo>
                <a:close/>
                <a:moveTo>
                  <a:pt x="2692" y="1346"/>
                </a:moveTo>
                <a:lnTo>
                  <a:pt x="2692" y="1211"/>
                </a:lnTo>
                <a:lnTo>
                  <a:pt x="2558" y="1211"/>
                </a:lnTo>
                <a:lnTo>
                  <a:pt x="2558" y="1346"/>
                </a:lnTo>
                <a:lnTo>
                  <a:pt x="2558" y="1480"/>
                </a:lnTo>
                <a:lnTo>
                  <a:pt x="2692" y="1480"/>
                </a:lnTo>
                <a:lnTo>
                  <a:pt x="2692" y="1346"/>
                </a:lnTo>
                <a:close/>
                <a:moveTo>
                  <a:pt x="2288" y="1346"/>
                </a:moveTo>
                <a:lnTo>
                  <a:pt x="2423" y="1346"/>
                </a:lnTo>
                <a:lnTo>
                  <a:pt x="2423" y="1211"/>
                </a:lnTo>
                <a:lnTo>
                  <a:pt x="2288" y="1211"/>
                </a:lnTo>
                <a:lnTo>
                  <a:pt x="2288" y="1211"/>
                </a:lnTo>
                <a:lnTo>
                  <a:pt x="2154" y="1211"/>
                </a:lnTo>
                <a:lnTo>
                  <a:pt x="2154" y="1346"/>
                </a:lnTo>
                <a:lnTo>
                  <a:pt x="2154" y="1480"/>
                </a:lnTo>
                <a:lnTo>
                  <a:pt x="2288" y="1480"/>
                </a:lnTo>
                <a:lnTo>
                  <a:pt x="2288" y="1346"/>
                </a:lnTo>
                <a:close/>
                <a:moveTo>
                  <a:pt x="2019" y="1346"/>
                </a:moveTo>
                <a:lnTo>
                  <a:pt x="2019" y="1211"/>
                </a:lnTo>
                <a:lnTo>
                  <a:pt x="1885" y="1211"/>
                </a:lnTo>
                <a:lnTo>
                  <a:pt x="1885" y="1346"/>
                </a:lnTo>
                <a:lnTo>
                  <a:pt x="1885" y="1480"/>
                </a:lnTo>
                <a:lnTo>
                  <a:pt x="2019" y="1480"/>
                </a:lnTo>
                <a:lnTo>
                  <a:pt x="2019" y="1346"/>
                </a:lnTo>
                <a:close/>
                <a:moveTo>
                  <a:pt x="1212" y="1346"/>
                </a:moveTo>
                <a:lnTo>
                  <a:pt x="1346" y="1346"/>
                </a:lnTo>
                <a:lnTo>
                  <a:pt x="1346" y="1211"/>
                </a:lnTo>
                <a:lnTo>
                  <a:pt x="1212" y="1211"/>
                </a:lnTo>
                <a:lnTo>
                  <a:pt x="1212" y="1346"/>
                </a:lnTo>
                <a:close/>
                <a:moveTo>
                  <a:pt x="1077" y="1346"/>
                </a:moveTo>
                <a:lnTo>
                  <a:pt x="1077" y="1211"/>
                </a:lnTo>
                <a:lnTo>
                  <a:pt x="942" y="1211"/>
                </a:lnTo>
                <a:lnTo>
                  <a:pt x="942" y="1346"/>
                </a:lnTo>
                <a:lnTo>
                  <a:pt x="808" y="1346"/>
                </a:lnTo>
                <a:lnTo>
                  <a:pt x="808" y="1480"/>
                </a:lnTo>
                <a:lnTo>
                  <a:pt x="942" y="1480"/>
                </a:lnTo>
                <a:lnTo>
                  <a:pt x="1077" y="1480"/>
                </a:lnTo>
                <a:lnTo>
                  <a:pt x="1077" y="1346"/>
                </a:lnTo>
                <a:close/>
                <a:moveTo>
                  <a:pt x="673" y="1346"/>
                </a:moveTo>
                <a:lnTo>
                  <a:pt x="673" y="1211"/>
                </a:lnTo>
                <a:lnTo>
                  <a:pt x="539" y="1211"/>
                </a:lnTo>
                <a:lnTo>
                  <a:pt x="539" y="1346"/>
                </a:lnTo>
                <a:lnTo>
                  <a:pt x="404" y="1346"/>
                </a:lnTo>
                <a:lnTo>
                  <a:pt x="404" y="1211"/>
                </a:lnTo>
                <a:lnTo>
                  <a:pt x="269" y="1211"/>
                </a:lnTo>
                <a:lnTo>
                  <a:pt x="269" y="1346"/>
                </a:lnTo>
                <a:lnTo>
                  <a:pt x="269" y="1480"/>
                </a:lnTo>
                <a:lnTo>
                  <a:pt x="404" y="1480"/>
                </a:lnTo>
                <a:lnTo>
                  <a:pt x="539" y="1480"/>
                </a:lnTo>
                <a:lnTo>
                  <a:pt x="673" y="1480"/>
                </a:lnTo>
                <a:lnTo>
                  <a:pt x="673" y="1480"/>
                </a:lnTo>
                <a:lnTo>
                  <a:pt x="808" y="1480"/>
                </a:lnTo>
                <a:lnTo>
                  <a:pt x="808" y="1346"/>
                </a:lnTo>
                <a:lnTo>
                  <a:pt x="673" y="1346"/>
                </a:lnTo>
                <a:close/>
                <a:moveTo>
                  <a:pt x="135" y="1346"/>
                </a:moveTo>
                <a:lnTo>
                  <a:pt x="135" y="1211"/>
                </a:lnTo>
                <a:lnTo>
                  <a:pt x="0" y="1211"/>
                </a:lnTo>
                <a:lnTo>
                  <a:pt x="0" y="1346"/>
                </a:lnTo>
                <a:lnTo>
                  <a:pt x="0" y="1480"/>
                </a:lnTo>
                <a:lnTo>
                  <a:pt x="135" y="1480"/>
                </a:lnTo>
                <a:lnTo>
                  <a:pt x="135" y="1346"/>
                </a:lnTo>
                <a:close/>
                <a:moveTo>
                  <a:pt x="1750" y="1480"/>
                </a:moveTo>
                <a:lnTo>
                  <a:pt x="1885" y="1480"/>
                </a:lnTo>
                <a:lnTo>
                  <a:pt x="1885" y="1346"/>
                </a:lnTo>
                <a:lnTo>
                  <a:pt x="1750" y="1346"/>
                </a:lnTo>
                <a:lnTo>
                  <a:pt x="1750" y="1480"/>
                </a:lnTo>
                <a:close/>
                <a:moveTo>
                  <a:pt x="1481" y="1480"/>
                </a:moveTo>
                <a:lnTo>
                  <a:pt x="1615" y="1480"/>
                </a:lnTo>
                <a:lnTo>
                  <a:pt x="1615" y="1346"/>
                </a:lnTo>
                <a:lnTo>
                  <a:pt x="1481" y="1346"/>
                </a:lnTo>
                <a:lnTo>
                  <a:pt x="1481" y="1480"/>
                </a:lnTo>
                <a:close/>
                <a:moveTo>
                  <a:pt x="3096" y="1615"/>
                </a:moveTo>
                <a:lnTo>
                  <a:pt x="3096" y="1480"/>
                </a:lnTo>
                <a:lnTo>
                  <a:pt x="2961" y="1480"/>
                </a:lnTo>
                <a:lnTo>
                  <a:pt x="2961" y="1615"/>
                </a:lnTo>
                <a:lnTo>
                  <a:pt x="2961" y="1750"/>
                </a:lnTo>
                <a:lnTo>
                  <a:pt x="3096" y="1750"/>
                </a:lnTo>
                <a:lnTo>
                  <a:pt x="3230" y="1750"/>
                </a:lnTo>
                <a:lnTo>
                  <a:pt x="3230" y="1884"/>
                </a:lnTo>
                <a:lnTo>
                  <a:pt x="3365" y="1884"/>
                </a:lnTo>
                <a:lnTo>
                  <a:pt x="3365" y="1750"/>
                </a:lnTo>
                <a:lnTo>
                  <a:pt x="3365" y="1615"/>
                </a:lnTo>
                <a:lnTo>
                  <a:pt x="3230" y="1615"/>
                </a:lnTo>
                <a:lnTo>
                  <a:pt x="3096" y="1615"/>
                </a:lnTo>
                <a:close/>
                <a:moveTo>
                  <a:pt x="2827" y="1615"/>
                </a:moveTo>
                <a:lnTo>
                  <a:pt x="2961" y="1615"/>
                </a:lnTo>
                <a:lnTo>
                  <a:pt x="2961" y="1480"/>
                </a:lnTo>
                <a:lnTo>
                  <a:pt x="2827" y="1480"/>
                </a:lnTo>
                <a:lnTo>
                  <a:pt x="2827" y="1615"/>
                </a:lnTo>
                <a:lnTo>
                  <a:pt x="2692" y="1615"/>
                </a:lnTo>
                <a:lnTo>
                  <a:pt x="2692" y="1750"/>
                </a:lnTo>
                <a:lnTo>
                  <a:pt x="2692" y="1884"/>
                </a:lnTo>
                <a:lnTo>
                  <a:pt x="2827" y="1884"/>
                </a:lnTo>
                <a:lnTo>
                  <a:pt x="2827" y="1750"/>
                </a:lnTo>
                <a:lnTo>
                  <a:pt x="2827" y="1615"/>
                </a:lnTo>
                <a:close/>
                <a:moveTo>
                  <a:pt x="2692" y="1615"/>
                </a:moveTo>
                <a:lnTo>
                  <a:pt x="2692" y="1480"/>
                </a:lnTo>
                <a:lnTo>
                  <a:pt x="2558" y="1480"/>
                </a:lnTo>
                <a:lnTo>
                  <a:pt x="2558" y="1615"/>
                </a:lnTo>
                <a:lnTo>
                  <a:pt x="2423" y="1615"/>
                </a:lnTo>
                <a:lnTo>
                  <a:pt x="2288" y="1615"/>
                </a:lnTo>
                <a:lnTo>
                  <a:pt x="2288" y="1750"/>
                </a:lnTo>
                <a:lnTo>
                  <a:pt x="2154" y="1750"/>
                </a:lnTo>
                <a:lnTo>
                  <a:pt x="2154" y="1884"/>
                </a:lnTo>
                <a:lnTo>
                  <a:pt x="2288" y="1884"/>
                </a:lnTo>
                <a:lnTo>
                  <a:pt x="2288" y="1750"/>
                </a:lnTo>
                <a:lnTo>
                  <a:pt x="2423" y="1750"/>
                </a:lnTo>
                <a:lnTo>
                  <a:pt x="2423" y="1884"/>
                </a:lnTo>
                <a:lnTo>
                  <a:pt x="2558" y="1884"/>
                </a:lnTo>
                <a:lnTo>
                  <a:pt x="2558" y="1884"/>
                </a:lnTo>
                <a:lnTo>
                  <a:pt x="2692" y="1884"/>
                </a:lnTo>
                <a:lnTo>
                  <a:pt x="2692" y="1750"/>
                </a:lnTo>
                <a:lnTo>
                  <a:pt x="2692" y="1615"/>
                </a:lnTo>
                <a:close/>
                <a:moveTo>
                  <a:pt x="1885" y="1615"/>
                </a:moveTo>
                <a:lnTo>
                  <a:pt x="1885" y="1480"/>
                </a:lnTo>
                <a:lnTo>
                  <a:pt x="1750" y="1480"/>
                </a:lnTo>
                <a:lnTo>
                  <a:pt x="1750" y="1615"/>
                </a:lnTo>
                <a:lnTo>
                  <a:pt x="1750" y="1750"/>
                </a:lnTo>
                <a:lnTo>
                  <a:pt x="1885" y="1750"/>
                </a:lnTo>
                <a:lnTo>
                  <a:pt x="1885" y="1615"/>
                </a:lnTo>
                <a:close/>
                <a:moveTo>
                  <a:pt x="1346" y="1615"/>
                </a:moveTo>
                <a:lnTo>
                  <a:pt x="1346" y="1480"/>
                </a:lnTo>
                <a:lnTo>
                  <a:pt x="1212" y="1480"/>
                </a:lnTo>
                <a:lnTo>
                  <a:pt x="1212" y="1615"/>
                </a:lnTo>
                <a:lnTo>
                  <a:pt x="1212" y="1750"/>
                </a:lnTo>
                <a:lnTo>
                  <a:pt x="1346" y="1750"/>
                </a:lnTo>
                <a:lnTo>
                  <a:pt x="1346" y="1615"/>
                </a:lnTo>
                <a:close/>
                <a:moveTo>
                  <a:pt x="1212" y="1615"/>
                </a:moveTo>
                <a:lnTo>
                  <a:pt x="1212" y="1480"/>
                </a:lnTo>
                <a:lnTo>
                  <a:pt x="1077" y="1480"/>
                </a:lnTo>
                <a:lnTo>
                  <a:pt x="942" y="1480"/>
                </a:lnTo>
                <a:lnTo>
                  <a:pt x="942" y="1615"/>
                </a:lnTo>
                <a:lnTo>
                  <a:pt x="808" y="1615"/>
                </a:lnTo>
                <a:lnTo>
                  <a:pt x="808" y="1750"/>
                </a:lnTo>
                <a:lnTo>
                  <a:pt x="942" y="1750"/>
                </a:lnTo>
                <a:lnTo>
                  <a:pt x="942" y="1884"/>
                </a:lnTo>
                <a:lnTo>
                  <a:pt x="1077" y="1884"/>
                </a:lnTo>
                <a:lnTo>
                  <a:pt x="1077" y="1750"/>
                </a:lnTo>
                <a:lnTo>
                  <a:pt x="1212" y="1750"/>
                </a:lnTo>
                <a:lnTo>
                  <a:pt x="1212" y="1615"/>
                </a:lnTo>
                <a:close/>
                <a:moveTo>
                  <a:pt x="673" y="1615"/>
                </a:moveTo>
                <a:lnTo>
                  <a:pt x="673" y="1480"/>
                </a:lnTo>
                <a:lnTo>
                  <a:pt x="539" y="1480"/>
                </a:lnTo>
                <a:lnTo>
                  <a:pt x="404" y="1480"/>
                </a:lnTo>
                <a:lnTo>
                  <a:pt x="269" y="1480"/>
                </a:lnTo>
                <a:lnTo>
                  <a:pt x="135" y="1480"/>
                </a:lnTo>
                <a:lnTo>
                  <a:pt x="135" y="1615"/>
                </a:lnTo>
                <a:lnTo>
                  <a:pt x="135" y="1750"/>
                </a:lnTo>
                <a:lnTo>
                  <a:pt x="135" y="1884"/>
                </a:lnTo>
                <a:lnTo>
                  <a:pt x="269" y="1884"/>
                </a:lnTo>
                <a:lnTo>
                  <a:pt x="404" y="1884"/>
                </a:lnTo>
                <a:lnTo>
                  <a:pt x="404" y="1750"/>
                </a:lnTo>
                <a:lnTo>
                  <a:pt x="539" y="1750"/>
                </a:lnTo>
                <a:lnTo>
                  <a:pt x="673" y="1750"/>
                </a:lnTo>
                <a:lnTo>
                  <a:pt x="673" y="1884"/>
                </a:lnTo>
                <a:lnTo>
                  <a:pt x="808" y="1884"/>
                </a:lnTo>
                <a:lnTo>
                  <a:pt x="808" y="1750"/>
                </a:lnTo>
                <a:lnTo>
                  <a:pt x="808" y="1615"/>
                </a:lnTo>
                <a:lnTo>
                  <a:pt x="673" y="1615"/>
                </a:lnTo>
                <a:close/>
                <a:moveTo>
                  <a:pt x="269" y="1615"/>
                </a:moveTo>
                <a:lnTo>
                  <a:pt x="404" y="1615"/>
                </a:lnTo>
                <a:lnTo>
                  <a:pt x="404" y="1750"/>
                </a:lnTo>
                <a:lnTo>
                  <a:pt x="269" y="1750"/>
                </a:lnTo>
                <a:lnTo>
                  <a:pt x="269" y="1615"/>
                </a:lnTo>
                <a:close/>
                <a:moveTo>
                  <a:pt x="0" y="1615"/>
                </a:moveTo>
                <a:lnTo>
                  <a:pt x="135" y="1615"/>
                </a:lnTo>
                <a:lnTo>
                  <a:pt x="135" y="1480"/>
                </a:lnTo>
                <a:lnTo>
                  <a:pt x="0" y="1480"/>
                </a:lnTo>
                <a:lnTo>
                  <a:pt x="0" y="1615"/>
                </a:lnTo>
                <a:close/>
                <a:moveTo>
                  <a:pt x="2154" y="1750"/>
                </a:moveTo>
                <a:lnTo>
                  <a:pt x="2154" y="1615"/>
                </a:lnTo>
                <a:lnTo>
                  <a:pt x="2019" y="1615"/>
                </a:lnTo>
                <a:lnTo>
                  <a:pt x="1885" y="1615"/>
                </a:lnTo>
                <a:lnTo>
                  <a:pt x="1885" y="1750"/>
                </a:lnTo>
                <a:lnTo>
                  <a:pt x="2019" y="1750"/>
                </a:lnTo>
                <a:lnTo>
                  <a:pt x="2019" y="1884"/>
                </a:lnTo>
                <a:lnTo>
                  <a:pt x="2154" y="1884"/>
                </a:lnTo>
                <a:lnTo>
                  <a:pt x="2154" y="1750"/>
                </a:lnTo>
                <a:close/>
                <a:moveTo>
                  <a:pt x="1750" y="1750"/>
                </a:moveTo>
                <a:lnTo>
                  <a:pt x="1750" y="1615"/>
                </a:lnTo>
                <a:lnTo>
                  <a:pt x="1615" y="1615"/>
                </a:lnTo>
                <a:lnTo>
                  <a:pt x="1481" y="1615"/>
                </a:lnTo>
                <a:lnTo>
                  <a:pt x="1481" y="1750"/>
                </a:lnTo>
                <a:lnTo>
                  <a:pt x="1481" y="1884"/>
                </a:lnTo>
                <a:lnTo>
                  <a:pt x="1615" y="1884"/>
                </a:lnTo>
                <a:lnTo>
                  <a:pt x="1750" y="1884"/>
                </a:lnTo>
                <a:lnTo>
                  <a:pt x="1750" y="1750"/>
                </a:lnTo>
                <a:close/>
                <a:moveTo>
                  <a:pt x="3096" y="2019"/>
                </a:moveTo>
                <a:lnTo>
                  <a:pt x="3230" y="2019"/>
                </a:lnTo>
                <a:lnTo>
                  <a:pt x="3230" y="2153"/>
                </a:lnTo>
                <a:lnTo>
                  <a:pt x="3365" y="2153"/>
                </a:lnTo>
                <a:lnTo>
                  <a:pt x="3365" y="2019"/>
                </a:lnTo>
                <a:lnTo>
                  <a:pt x="3230" y="2019"/>
                </a:lnTo>
                <a:lnTo>
                  <a:pt x="3230" y="1884"/>
                </a:lnTo>
                <a:lnTo>
                  <a:pt x="3096" y="1884"/>
                </a:lnTo>
                <a:lnTo>
                  <a:pt x="2961" y="1884"/>
                </a:lnTo>
                <a:lnTo>
                  <a:pt x="2961" y="2019"/>
                </a:lnTo>
                <a:lnTo>
                  <a:pt x="3096" y="2019"/>
                </a:lnTo>
                <a:close/>
                <a:moveTo>
                  <a:pt x="2827" y="2019"/>
                </a:moveTo>
                <a:lnTo>
                  <a:pt x="2827" y="1884"/>
                </a:lnTo>
                <a:lnTo>
                  <a:pt x="2692" y="1884"/>
                </a:lnTo>
                <a:lnTo>
                  <a:pt x="2692" y="2019"/>
                </a:lnTo>
                <a:lnTo>
                  <a:pt x="2692" y="2153"/>
                </a:lnTo>
                <a:lnTo>
                  <a:pt x="2827" y="2153"/>
                </a:lnTo>
                <a:lnTo>
                  <a:pt x="2827" y="2019"/>
                </a:lnTo>
                <a:close/>
                <a:moveTo>
                  <a:pt x="2288" y="2019"/>
                </a:moveTo>
                <a:lnTo>
                  <a:pt x="2288" y="1884"/>
                </a:lnTo>
                <a:lnTo>
                  <a:pt x="2154" y="1884"/>
                </a:lnTo>
                <a:lnTo>
                  <a:pt x="2154" y="2019"/>
                </a:lnTo>
                <a:lnTo>
                  <a:pt x="2154" y="2153"/>
                </a:lnTo>
                <a:lnTo>
                  <a:pt x="2288" y="2153"/>
                </a:lnTo>
                <a:lnTo>
                  <a:pt x="2288" y="2019"/>
                </a:lnTo>
                <a:close/>
                <a:moveTo>
                  <a:pt x="2019" y="2019"/>
                </a:moveTo>
                <a:lnTo>
                  <a:pt x="2019" y="1884"/>
                </a:lnTo>
                <a:lnTo>
                  <a:pt x="1885" y="1884"/>
                </a:lnTo>
                <a:lnTo>
                  <a:pt x="1885" y="2019"/>
                </a:lnTo>
                <a:lnTo>
                  <a:pt x="1885" y="2153"/>
                </a:lnTo>
                <a:lnTo>
                  <a:pt x="2019" y="2153"/>
                </a:lnTo>
                <a:lnTo>
                  <a:pt x="2154" y="2153"/>
                </a:lnTo>
                <a:lnTo>
                  <a:pt x="2154" y="2019"/>
                </a:lnTo>
                <a:lnTo>
                  <a:pt x="2019" y="2019"/>
                </a:lnTo>
                <a:close/>
                <a:moveTo>
                  <a:pt x="1750" y="2019"/>
                </a:moveTo>
                <a:lnTo>
                  <a:pt x="1885" y="2019"/>
                </a:lnTo>
                <a:lnTo>
                  <a:pt x="1885" y="1884"/>
                </a:lnTo>
                <a:lnTo>
                  <a:pt x="1750" y="1884"/>
                </a:lnTo>
                <a:lnTo>
                  <a:pt x="1750" y="2019"/>
                </a:lnTo>
                <a:close/>
                <a:moveTo>
                  <a:pt x="1615" y="2019"/>
                </a:moveTo>
                <a:lnTo>
                  <a:pt x="1615" y="1884"/>
                </a:lnTo>
                <a:lnTo>
                  <a:pt x="1481" y="1884"/>
                </a:lnTo>
                <a:lnTo>
                  <a:pt x="1481" y="2019"/>
                </a:lnTo>
                <a:lnTo>
                  <a:pt x="1481" y="2153"/>
                </a:lnTo>
                <a:lnTo>
                  <a:pt x="1615" y="2153"/>
                </a:lnTo>
                <a:lnTo>
                  <a:pt x="1615" y="2019"/>
                </a:lnTo>
                <a:close/>
                <a:moveTo>
                  <a:pt x="1481" y="2019"/>
                </a:moveTo>
                <a:lnTo>
                  <a:pt x="1481" y="1884"/>
                </a:lnTo>
                <a:lnTo>
                  <a:pt x="1346" y="1884"/>
                </a:lnTo>
                <a:lnTo>
                  <a:pt x="1346" y="2019"/>
                </a:lnTo>
                <a:lnTo>
                  <a:pt x="1346" y="2153"/>
                </a:lnTo>
                <a:lnTo>
                  <a:pt x="1481" y="2153"/>
                </a:lnTo>
                <a:lnTo>
                  <a:pt x="1481" y="2019"/>
                </a:lnTo>
                <a:close/>
                <a:moveTo>
                  <a:pt x="1077" y="2019"/>
                </a:moveTo>
                <a:lnTo>
                  <a:pt x="1212" y="2019"/>
                </a:lnTo>
                <a:lnTo>
                  <a:pt x="1212" y="1884"/>
                </a:lnTo>
                <a:lnTo>
                  <a:pt x="1077" y="1884"/>
                </a:lnTo>
                <a:lnTo>
                  <a:pt x="1077" y="2019"/>
                </a:lnTo>
                <a:lnTo>
                  <a:pt x="942" y="2019"/>
                </a:lnTo>
                <a:lnTo>
                  <a:pt x="942" y="1884"/>
                </a:lnTo>
                <a:lnTo>
                  <a:pt x="808" y="1884"/>
                </a:lnTo>
                <a:lnTo>
                  <a:pt x="808" y="2019"/>
                </a:lnTo>
                <a:lnTo>
                  <a:pt x="942" y="2019"/>
                </a:lnTo>
                <a:lnTo>
                  <a:pt x="942" y="2153"/>
                </a:lnTo>
                <a:lnTo>
                  <a:pt x="1077" y="2153"/>
                </a:lnTo>
                <a:lnTo>
                  <a:pt x="1077" y="2019"/>
                </a:lnTo>
                <a:close/>
                <a:moveTo>
                  <a:pt x="539" y="2019"/>
                </a:moveTo>
                <a:lnTo>
                  <a:pt x="673" y="2019"/>
                </a:lnTo>
                <a:lnTo>
                  <a:pt x="673" y="1884"/>
                </a:lnTo>
                <a:lnTo>
                  <a:pt x="539" y="1884"/>
                </a:lnTo>
                <a:lnTo>
                  <a:pt x="539" y="2019"/>
                </a:lnTo>
                <a:close/>
                <a:moveTo>
                  <a:pt x="135" y="2019"/>
                </a:moveTo>
                <a:lnTo>
                  <a:pt x="269" y="2019"/>
                </a:lnTo>
                <a:lnTo>
                  <a:pt x="269" y="1884"/>
                </a:lnTo>
                <a:lnTo>
                  <a:pt x="135" y="1884"/>
                </a:lnTo>
                <a:lnTo>
                  <a:pt x="135" y="2019"/>
                </a:lnTo>
                <a:close/>
                <a:moveTo>
                  <a:pt x="2558" y="2153"/>
                </a:moveTo>
                <a:lnTo>
                  <a:pt x="2692" y="2153"/>
                </a:lnTo>
                <a:lnTo>
                  <a:pt x="2692" y="2019"/>
                </a:lnTo>
                <a:lnTo>
                  <a:pt x="2558" y="2019"/>
                </a:lnTo>
                <a:lnTo>
                  <a:pt x="2558" y="2153"/>
                </a:lnTo>
                <a:close/>
                <a:moveTo>
                  <a:pt x="0" y="2153"/>
                </a:moveTo>
                <a:lnTo>
                  <a:pt x="135" y="2153"/>
                </a:lnTo>
                <a:lnTo>
                  <a:pt x="135" y="2019"/>
                </a:lnTo>
                <a:lnTo>
                  <a:pt x="0" y="2019"/>
                </a:lnTo>
                <a:lnTo>
                  <a:pt x="0" y="2153"/>
                </a:lnTo>
                <a:close/>
                <a:moveTo>
                  <a:pt x="3365" y="2288"/>
                </a:moveTo>
                <a:lnTo>
                  <a:pt x="3365" y="2153"/>
                </a:lnTo>
                <a:lnTo>
                  <a:pt x="3230" y="2153"/>
                </a:lnTo>
                <a:lnTo>
                  <a:pt x="3096" y="2153"/>
                </a:lnTo>
                <a:lnTo>
                  <a:pt x="2961" y="2153"/>
                </a:lnTo>
                <a:lnTo>
                  <a:pt x="2961" y="2288"/>
                </a:lnTo>
                <a:lnTo>
                  <a:pt x="2961" y="2423"/>
                </a:lnTo>
                <a:lnTo>
                  <a:pt x="2961" y="2423"/>
                </a:lnTo>
                <a:lnTo>
                  <a:pt x="2961" y="2557"/>
                </a:lnTo>
                <a:lnTo>
                  <a:pt x="3096" y="2557"/>
                </a:lnTo>
                <a:lnTo>
                  <a:pt x="3230" y="2557"/>
                </a:lnTo>
                <a:lnTo>
                  <a:pt x="3365" y="2557"/>
                </a:lnTo>
                <a:lnTo>
                  <a:pt x="3365" y="2423"/>
                </a:lnTo>
                <a:lnTo>
                  <a:pt x="3365" y="2423"/>
                </a:lnTo>
                <a:lnTo>
                  <a:pt x="3365" y="2288"/>
                </a:lnTo>
                <a:close/>
                <a:moveTo>
                  <a:pt x="3096" y="2288"/>
                </a:moveTo>
                <a:lnTo>
                  <a:pt x="3230" y="2288"/>
                </a:lnTo>
                <a:lnTo>
                  <a:pt x="3230" y="2423"/>
                </a:lnTo>
                <a:lnTo>
                  <a:pt x="3096" y="2423"/>
                </a:lnTo>
                <a:lnTo>
                  <a:pt x="3096" y="2288"/>
                </a:lnTo>
                <a:close/>
                <a:moveTo>
                  <a:pt x="2827" y="2288"/>
                </a:moveTo>
                <a:lnTo>
                  <a:pt x="2961" y="2288"/>
                </a:lnTo>
                <a:lnTo>
                  <a:pt x="2961" y="2153"/>
                </a:lnTo>
                <a:lnTo>
                  <a:pt x="2827" y="2153"/>
                </a:lnTo>
                <a:lnTo>
                  <a:pt x="2692" y="2153"/>
                </a:lnTo>
                <a:lnTo>
                  <a:pt x="2692" y="2288"/>
                </a:lnTo>
                <a:lnTo>
                  <a:pt x="2692" y="2423"/>
                </a:lnTo>
                <a:lnTo>
                  <a:pt x="2692" y="2423"/>
                </a:lnTo>
                <a:lnTo>
                  <a:pt x="2692" y="2557"/>
                </a:lnTo>
                <a:lnTo>
                  <a:pt x="2692" y="2692"/>
                </a:lnTo>
                <a:lnTo>
                  <a:pt x="2692" y="2692"/>
                </a:lnTo>
                <a:lnTo>
                  <a:pt x="2692" y="2826"/>
                </a:lnTo>
                <a:lnTo>
                  <a:pt x="2827" y="2826"/>
                </a:lnTo>
                <a:lnTo>
                  <a:pt x="2961" y="2826"/>
                </a:lnTo>
                <a:lnTo>
                  <a:pt x="2961" y="2692"/>
                </a:lnTo>
                <a:lnTo>
                  <a:pt x="2827" y="2692"/>
                </a:lnTo>
                <a:lnTo>
                  <a:pt x="2827" y="2557"/>
                </a:lnTo>
                <a:lnTo>
                  <a:pt x="2827" y="2423"/>
                </a:lnTo>
                <a:lnTo>
                  <a:pt x="2827" y="2423"/>
                </a:lnTo>
                <a:lnTo>
                  <a:pt x="2827" y="2288"/>
                </a:lnTo>
                <a:close/>
                <a:moveTo>
                  <a:pt x="2558" y="2288"/>
                </a:moveTo>
                <a:lnTo>
                  <a:pt x="2692" y="2288"/>
                </a:lnTo>
                <a:lnTo>
                  <a:pt x="2692" y="2153"/>
                </a:lnTo>
                <a:lnTo>
                  <a:pt x="2558" y="2153"/>
                </a:lnTo>
                <a:lnTo>
                  <a:pt x="2558" y="2153"/>
                </a:lnTo>
                <a:lnTo>
                  <a:pt x="2423" y="2153"/>
                </a:lnTo>
                <a:lnTo>
                  <a:pt x="2288" y="2153"/>
                </a:lnTo>
                <a:lnTo>
                  <a:pt x="2288" y="2153"/>
                </a:lnTo>
                <a:lnTo>
                  <a:pt x="2154" y="2153"/>
                </a:lnTo>
                <a:lnTo>
                  <a:pt x="2154" y="2288"/>
                </a:lnTo>
                <a:lnTo>
                  <a:pt x="2154" y="2423"/>
                </a:lnTo>
                <a:lnTo>
                  <a:pt x="2154" y="2423"/>
                </a:lnTo>
                <a:lnTo>
                  <a:pt x="2154" y="2557"/>
                </a:lnTo>
                <a:lnTo>
                  <a:pt x="2154" y="2692"/>
                </a:lnTo>
                <a:lnTo>
                  <a:pt x="2154" y="2692"/>
                </a:lnTo>
                <a:lnTo>
                  <a:pt x="2154" y="2826"/>
                </a:lnTo>
                <a:lnTo>
                  <a:pt x="2288" y="2826"/>
                </a:lnTo>
                <a:lnTo>
                  <a:pt x="2288" y="2826"/>
                </a:lnTo>
                <a:lnTo>
                  <a:pt x="2423" y="2826"/>
                </a:lnTo>
                <a:lnTo>
                  <a:pt x="2558" y="2826"/>
                </a:lnTo>
                <a:lnTo>
                  <a:pt x="2558" y="2826"/>
                </a:lnTo>
                <a:lnTo>
                  <a:pt x="2692" y="2826"/>
                </a:lnTo>
                <a:lnTo>
                  <a:pt x="2692" y="2692"/>
                </a:lnTo>
                <a:lnTo>
                  <a:pt x="2558" y="2692"/>
                </a:lnTo>
                <a:lnTo>
                  <a:pt x="2558" y="2692"/>
                </a:lnTo>
                <a:lnTo>
                  <a:pt x="2423" y="2692"/>
                </a:lnTo>
                <a:lnTo>
                  <a:pt x="2288" y="2692"/>
                </a:lnTo>
                <a:lnTo>
                  <a:pt x="2288" y="2557"/>
                </a:lnTo>
                <a:lnTo>
                  <a:pt x="2288" y="2423"/>
                </a:lnTo>
                <a:lnTo>
                  <a:pt x="2288" y="2423"/>
                </a:lnTo>
                <a:lnTo>
                  <a:pt x="2288" y="2288"/>
                </a:lnTo>
                <a:lnTo>
                  <a:pt x="2423" y="2288"/>
                </a:lnTo>
                <a:lnTo>
                  <a:pt x="2558" y="2288"/>
                </a:lnTo>
                <a:close/>
                <a:moveTo>
                  <a:pt x="1885" y="2288"/>
                </a:moveTo>
                <a:lnTo>
                  <a:pt x="2019" y="2288"/>
                </a:lnTo>
                <a:lnTo>
                  <a:pt x="2019" y="2423"/>
                </a:lnTo>
                <a:lnTo>
                  <a:pt x="1885" y="2423"/>
                </a:lnTo>
                <a:lnTo>
                  <a:pt x="1885" y="2557"/>
                </a:lnTo>
                <a:lnTo>
                  <a:pt x="1885" y="2692"/>
                </a:lnTo>
                <a:lnTo>
                  <a:pt x="1885" y="2692"/>
                </a:lnTo>
                <a:lnTo>
                  <a:pt x="1885" y="2826"/>
                </a:lnTo>
                <a:lnTo>
                  <a:pt x="2019" y="2826"/>
                </a:lnTo>
                <a:lnTo>
                  <a:pt x="2019" y="2692"/>
                </a:lnTo>
                <a:lnTo>
                  <a:pt x="2154" y="2692"/>
                </a:lnTo>
                <a:lnTo>
                  <a:pt x="2154" y="2557"/>
                </a:lnTo>
                <a:lnTo>
                  <a:pt x="2019" y="2557"/>
                </a:lnTo>
                <a:lnTo>
                  <a:pt x="2019" y="2423"/>
                </a:lnTo>
                <a:lnTo>
                  <a:pt x="2154" y="2423"/>
                </a:lnTo>
                <a:lnTo>
                  <a:pt x="2154" y="2288"/>
                </a:lnTo>
                <a:lnTo>
                  <a:pt x="2019" y="2288"/>
                </a:lnTo>
                <a:lnTo>
                  <a:pt x="2019" y="2153"/>
                </a:lnTo>
                <a:lnTo>
                  <a:pt x="1885" y="2153"/>
                </a:lnTo>
                <a:lnTo>
                  <a:pt x="1885" y="2288"/>
                </a:lnTo>
                <a:close/>
                <a:moveTo>
                  <a:pt x="1615" y="2288"/>
                </a:moveTo>
                <a:lnTo>
                  <a:pt x="1750" y="2288"/>
                </a:lnTo>
                <a:lnTo>
                  <a:pt x="1750" y="2153"/>
                </a:lnTo>
                <a:lnTo>
                  <a:pt x="1615" y="2153"/>
                </a:lnTo>
                <a:lnTo>
                  <a:pt x="1615" y="2288"/>
                </a:lnTo>
                <a:close/>
                <a:moveTo>
                  <a:pt x="1481" y="2288"/>
                </a:moveTo>
                <a:lnTo>
                  <a:pt x="1481" y="2153"/>
                </a:lnTo>
                <a:lnTo>
                  <a:pt x="1346" y="2153"/>
                </a:lnTo>
                <a:lnTo>
                  <a:pt x="1212" y="2153"/>
                </a:lnTo>
                <a:lnTo>
                  <a:pt x="1212" y="2288"/>
                </a:lnTo>
                <a:lnTo>
                  <a:pt x="1346" y="2288"/>
                </a:lnTo>
                <a:lnTo>
                  <a:pt x="1346" y="2423"/>
                </a:lnTo>
                <a:lnTo>
                  <a:pt x="1346" y="2423"/>
                </a:lnTo>
                <a:lnTo>
                  <a:pt x="1346" y="2557"/>
                </a:lnTo>
                <a:lnTo>
                  <a:pt x="1212" y="2557"/>
                </a:lnTo>
                <a:lnTo>
                  <a:pt x="1212" y="2692"/>
                </a:lnTo>
                <a:lnTo>
                  <a:pt x="1212" y="2692"/>
                </a:lnTo>
                <a:lnTo>
                  <a:pt x="1212" y="2826"/>
                </a:lnTo>
                <a:lnTo>
                  <a:pt x="1346" y="2826"/>
                </a:lnTo>
                <a:lnTo>
                  <a:pt x="1346" y="2692"/>
                </a:lnTo>
                <a:lnTo>
                  <a:pt x="1481" y="2692"/>
                </a:lnTo>
                <a:lnTo>
                  <a:pt x="1481" y="2557"/>
                </a:lnTo>
                <a:lnTo>
                  <a:pt x="1481" y="2423"/>
                </a:lnTo>
                <a:lnTo>
                  <a:pt x="1481" y="2423"/>
                </a:lnTo>
                <a:lnTo>
                  <a:pt x="1481" y="2288"/>
                </a:lnTo>
                <a:close/>
                <a:moveTo>
                  <a:pt x="808" y="2288"/>
                </a:moveTo>
                <a:lnTo>
                  <a:pt x="942" y="2288"/>
                </a:lnTo>
                <a:lnTo>
                  <a:pt x="942" y="2153"/>
                </a:lnTo>
                <a:lnTo>
                  <a:pt x="808" y="2153"/>
                </a:lnTo>
                <a:lnTo>
                  <a:pt x="808" y="2288"/>
                </a:lnTo>
                <a:close/>
                <a:moveTo>
                  <a:pt x="673" y="2288"/>
                </a:moveTo>
                <a:lnTo>
                  <a:pt x="808" y="2288"/>
                </a:lnTo>
                <a:lnTo>
                  <a:pt x="808" y="2153"/>
                </a:lnTo>
                <a:lnTo>
                  <a:pt x="673" y="2153"/>
                </a:lnTo>
                <a:lnTo>
                  <a:pt x="673" y="2153"/>
                </a:lnTo>
                <a:lnTo>
                  <a:pt x="539" y="2153"/>
                </a:lnTo>
                <a:lnTo>
                  <a:pt x="404" y="2153"/>
                </a:lnTo>
                <a:lnTo>
                  <a:pt x="269" y="2153"/>
                </a:lnTo>
                <a:lnTo>
                  <a:pt x="269" y="2288"/>
                </a:lnTo>
                <a:lnTo>
                  <a:pt x="404" y="2288"/>
                </a:lnTo>
                <a:lnTo>
                  <a:pt x="539" y="2288"/>
                </a:lnTo>
                <a:lnTo>
                  <a:pt x="673" y="2288"/>
                </a:lnTo>
                <a:close/>
                <a:moveTo>
                  <a:pt x="1212" y="2423"/>
                </a:moveTo>
                <a:lnTo>
                  <a:pt x="1212" y="2288"/>
                </a:lnTo>
                <a:lnTo>
                  <a:pt x="1077" y="2288"/>
                </a:lnTo>
                <a:lnTo>
                  <a:pt x="1077" y="2423"/>
                </a:lnTo>
                <a:lnTo>
                  <a:pt x="1077" y="2423"/>
                </a:lnTo>
                <a:lnTo>
                  <a:pt x="1077" y="2557"/>
                </a:lnTo>
                <a:lnTo>
                  <a:pt x="1077" y="2692"/>
                </a:lnTo>
                <a:lnTo>
                  <a:pt x="1212" y="2692"/>
                </a:lnTo>
                <a:lnTo>
                  <a:pt x="1212" y="2557"/>
                </a:lnTo>
                <a:lnTo>
                  <a:pt x="1212" y="2423"/>
                </a:lnTo>
                <a:close/>
                <a:moveTo>
                  <a:pt x="2423" y="2557"/>
                </a:moveTo>
                <a:lnTo>
                  <a:pt x="2558" y="2557"/>
                </a:lnTo>
                <a:lnTo>
                  <a:pt x="2558" y="2423"/>
                </a:lnTo>
                <a:lnTo>
                  <a:pt x="2423" y="2423"/>
                </a:lnTo>
                <a:lnTo>
                  <a:pt x="2423" y="2557"/>
                </a:lnTo>
                <a:close/>
                <a:moveTo>
                  <a:pt x="1885" y="2557"/>
                </a:moveTo>
                <a:lnTo>
                  <a:pt x="1885" y="2423"/>
                </a:lnTo>
                <a:lnTo>
                  <a:pt x="1750" y="2423"/>
                </a:lnTo>
                <a:lnTo>
                  <a:pt x="1750" y="2557"/>
                </a:lnTo>
                <a:lnTo>
                  <a:pt x="1750" y="2692"/>
                </a:lnTo>
                <a:lnTo>
                  <a:pt x="1750" y="2692"/>
                </a:lnTo>
                <a:lnTo>
                  <a:pt x="1750" y="2826"/>
                </a:lnTo>
                <a:lnTo>
                  <a:pt x="1885" y="2826"/>
                </a:lnTo>
                <a:lnTo>
                  <a:pt x="1885" y="2692"/>
                </a:lnTo>
                <a:lnTo>
                  <a:pt x="1885" y="2692"/>
                </a:lnTo>
                <a:lnTo>
                  <a:pt x="1885" y="2557"/>
                </a:lnTo>
                <a:close/>
                <a:moveTo>
                  <a:pt x="942" y="2557"/>
                </a:moveTo>
                <a:lnTo>
                  <a:pt x="942" y="2423"/>
                </a:lnTo>
                <a:lnTo>
                  <a:pt x="808" y="2423"/>
                </a:lnTo>
                <a:lnTo>
                  <a:pt x="808" y="2557"/>
                </a:lnTo>
                <a:lnTo>
                  <a:pt x="808" y="2692"/>
                </a:lnTo>
                <a:lnTo>
                  <a:pt x="808" y="2692"/>
                </a:lnTo>
                <a:lnTo>
                  <a:pt x="808" y="2826"/>
                </a:lnTo>
                <a:lnTo>
                  <a:pt x="942" y="2826"/>
                </a:lnTo>
                <a:lnTo>
                  <a:pt x="942" y="2692"/>
                </a:lnTo>
                <a:lnTo>
                  <a:pt x="942" y="2692"/>
                </a:lnTo>
                <a:lnTo>
                  <a:pt x="942" y="2557"/>
                </a:lnTo>
                <a:close/>
                <a:moveTo>
                  <a:pt x="673" y="2557"/>
                </a:moveTo>
                <a:lnTo>
                  <a:pt x="808" y="2557"/>
                </a:lnTo>
                <a:lnTo>
                  <a:pt x="808" y="2423"/>
                </a:lnTo>
                <a:lnTo>
                  <a:pt x="673" y="2423"/>
                </a:lnTo>
                <a:lnTo>
                  <a:pt x="673" y="2423"/>
                </a:lnTo>
                <a:lnTo>
                  <a:pt x="539" y="2423"/>
                </a:lnTo>
                <a:lnTo>
                  <a:pt x="404" y="2423"/>
                </a:lnTo>
                <a:lnTo>
                  <a:pt x="269" y="2423"/>
                </a:lnTo>
                <a:lnTo>
                  <a:pt x="135" y="2423"/>
                </a:lnTo>
                <a:lnTo>
                  <a:pt x="135" y="2557"/>
                </a:lnTo>
                <a:lnTo>
                  <a:pt x="269" y="2557"/>
                </a:lnTo>
                <a:lnTo>
                  <a:pt x="404" y="2557"/>
                </a:lnTo>
                <a:lnTo>
                  <a:pt x="539" y="2557"/>
                </a:lnTo>
                <a:lnTo>
                  <a:pt x="673" y="2557"/>
                </a:lnTo>
                <a:close/>
                <a:moveTo>
                  <a:pt x="135" y="2557"/>
                </a:moveTo>
                <a:lnTo>
                  <a:pt x="135" y="2423"/>
                </a:lnTo>
                <a:lnTo>
                  <a:pt x="0" y="2423"/>
                </a:lnTo>
                <a:lnTo>
                  <a:pt x="0" y="2557"/>
                </a:lnTo>
                <a:lnTo>
                  <a:pt x="0" y="2692"/>
                </a:lnTo>
                <a:lnTo>
                  <a:pt x="0" y="2692"/>
                </a:lnTo>
                <a:lnTo>
                  <a:pt x="0" y="2826"/>
                </a:lnTo>
                <a:lnTo>
                  <a:pt x="135" y="2826"/>
                </a:lnTo>
                <a:lnTo>
                  <a:pt x="135" y="2692"/>
                </a:lnTo>
                <a:lnTo>
                  <a:pt x="135" y="2692"/>
                </a:lnTo>
                <a:lnTo>
                  <a:pt x="135" y="2557"/>
                </a:lnTo>
                <a:close/>
                <a:moveTo>
                  <a:pt x="1481" y="2692"/>
                </a:moveTo>
                <a:lnTo>
                  <a:pt x="1615" y="2692"/>
                </a:lnTo>
                <a:lnTo>
                  <a:pt x="1615" y="2557"/>
                </a:lnTo>
                <a:lnTo>
                  <a:pt x="1481" y="2557"/>
                </a:lnTo>
                <a:lnTo>
                  <a:pt x="1481" y="2692"/>
                </a:lnTo>
                <a:close/>
                <a:moveTo>
                  <a:pt x="3096" y="2826"/>
                </a:moveTo>
                <a:lnTo>
                  <a:pt x="3230" y="2826"/>
                </a:lnTo>
                <a:lnTo>
                  <a:pt x="3230" y="2692"/>
                </a:lnTo>
                <a:lnTo>
                  <a:pt x="3096" y="2692"/>
                </a:lnTo>
                <a:lnTo>
                  <a:pt x="3096" y="2826"/>
                </a:lnTo>
                <a:close/>
                <a:moveTo>
                  <a:pt x="539" y="2826"/>
                </a:moveTo>
                <a:lnTo>
                  <a:pt x="673" y="2826"/>
                </a:lnTo>
                <a:lnTo>
                  <a:pt x="673" y="2692"/>
                </a:lnTo>
                <a:lnTo>
                  <a:pt x="539" y="2692"/>
                </a:lnTo>
                <a:lnTo>
                  <a:pt x="404" y="2692"/>
                </a:lnTo>
                <a:lnTo>
                  <a:pt x="269" y="2692"/>
                </a:lnTo>
                <a:lnTo>
                  <a:pt x="269" y="2826"/>
                </a:lnTo>
                <a:lnTo>
                  <a:pt x="404" y="2826"/>
                </a:lnTo>
                <a:lnTo>
                  <a:pt x="539" y="2826"/>
                </a:lnTo>
                <a:close/>
                <a:moveTo>
                  <a:pt x="3230" y="2961"/>
                </a:moveTo>
                <a:lnTo>
                  <a:pt x="3365" y="2961"/>
                </a:lnTo>
                <a:lnTo>
                  <a:pt x="3365" y="2826"/>
                </a:lnTo>
                <a:lnTo>
                  <a:pt x="3230" y="2826"/>
                </a:lnTo>
                <a:lnTo>
                  <a:pt x="3096" y="2826"/>
                </a:lnTo>
                <a:lnTo>
                  <a:pt x="2961" y="2826"/>
                </a:lnTo>
                <a:lnTo>
                  <a:pt x="2961" y="2961"/>
                </a:lnTo>
                <a:lnTo>
                  <a:pt x="3096" y="2961"/>
                </a:lnTo>
                <a:lnTo>
                  <a:pt x="3230" y="2961"/>
                </a:lnTo>
                <a:close/>
                <a:moveTo>
                  <a:pt x="2827" y="2961"/>
                </a:moveTo>
                <a:lnTo>
                  <a:pt x="2961" y="2961"/>
                </a:lnTo>
                <a:lnTo>
                  <a:pt x="2961" y="2826"/>
                </a:lnTo>
                <a:lnTo>
                  <a:pt x="2827" y="2826"/>
                </a:lnTo>
                <a:lnTo>
                  <a:pt x="2692" y="2826"/>
                </a:lnTo>
                <a:lnTo>
                  <a:pt x="2692" y="2961"/>
                </a:lnTo>
                <a:lnTo>
                  <a:pt x="2827" y="2961"/>
                </a:lnTo>
                <a:close/>
                <a:moveTo>
                  <a:pt x="2423" y="2961"/>
                </a:moveTo>
                <a:lnTo>
                  <a:pt x="2558" y="2961"/>
                </a:lnTo>
                <a:lnTo>
                  <a:pt x="2558" y="2826"/>
                </a:lnTo>
                <a:lnTo>
                  <a:pt x="2423" y="2826"/>
                </a:lnTo>
                <a:lnTo>
                  <a:pt x="2288" y="2826"/>
                </a:lnTo>
                <a:lnTo>
                  <a:pt x="2288" y="2961"/>
                </a:lnTo>
                <a:lnTo>
                  <a:pt x="2423" y="2961"/>
                </a:lnTo>
                <a:close/>
                <a:moveTo>
                  <a:pt x="1346" y="2961"/>
                </a:moveTo>
                <a:lnTo>
                  <a:pt x="1481" y="2961"/>
                </a:lnTo>
                <a:lnTo>
                  <a:pt x="1481" y="2826"/>
                </a:lnTo>
                <a:lnTo>
                  <a:pt x="1346" y="2826"/>
                </a:lnTo>
                <a:lnTo>
                  <a:pt x="1212" y="2826"/>
                </a:lnTo>
                <a:lnTo>
                  <a:pt x="1212" y="2961"/>
                </a:lnTo>
                <a:lnTo>
                  <a:pt x="1346" y="2961"/>
                </a:lnTo>
                <a:close/>
                <a:moveTo>
                  <a:pt x="1077" y="2961"/>
                </a:moveTo>
                <a:lnTo>
                  <a:pt x="1212" y="2961"/>
                </a:lnTo>
                <a:lnTo>
                  <a:pt x="1212" y="2826"/>
                </a:lnTo>
                <a:lnTo>
                  <a:pt x="1077" y="2826"/>
                </a:lnTo>
                <a:lnTo>
                  <a:pt x="1077" y="2961"/>
                </a:lnTo>
                <a:close/>
                <a:moveTo>
                  <a:pt x="808" y="2961"/>
                </a:moveTo>
                <a:lnTo>
                  <a:pt x="942" y="2961"/>
                </a:lnTo>
                <a:lnTo>
                  <a:pt x="942" y="2826"/>
                </a:lnTo>
                <a:lnTo>
                  <a:pt x="808" y="2826"/>
                </a:lnTo>
                <a:lnTo>
                  <a:pt x="808" y="2961"/>
                </a:lnTo>
                <a:close/>
                <a:moveTo>
                  <a:pt x="539" y="2961"/>
                </a:moveTo>
                <a:lnTo>
                  <a:pt x="673" y="2961"/>
                </a:lnTo>
                <a:lnTo>
                  <a:pt x="673" y="2826"/>
                </a:lnTo>
                <a:lnTo>
                  <a:pt x="539" y="2826"/>
                </a:lnTo>
                <a:lnTo>
                  <a:pt x="404" y="2826"/>
                </a:lnTo>
                <a:lnTo>
                  <a:pt x="269" y="2826"/>
                </a:lnTo>
                <a:lnTo>
                  <a:pt x="269" y="2961"/>
                </a:lnTo>
                <a:lnTo>
                  <a:pt x="404" y="2961"/>
                </a:lnTo>
                <a:lnTo>
                  <a:pt x="539" y="2961"/>
                </a:lnTo>
                <a:close/>
                <a:moveTo>
                  <a:pt x="0" y="2961"/>
                </a:moveTo>
                <a:lnTo>
                  <a:pt x="135" y="2961"/>
                </a:lnTo>
                <a:lnTo>
                  <a:pt x="135" y="2826"/>
                </a:lnTo>
                <a:lnTo>
                  <a:pt x="0" y="2826"/>
                </a:lnTo>
                <a:lnTo>
                  <a:pt x="0" y="2961"/>
                </a:lnTo>
                <a:close/>
                <a:moveTo>
                  <a:pt x="3096" y="3096"/>
                </a:moveTo>
                <a:lnTo>
                  <a:pt x="3230" y="3096"/>
                </a:lnTo>
                <a:lnTo>
                  <a:pt x="3230" y="2961"/>
                </a:lnTo>
                <a:lnTo>
                  <a:pt x="3096" y="2961"/>
                </a:lnTo>
                <a:lnTo>
                  <a:pt x="2961" y="2961"/>
                </a:lnTo>
                <a:lnTo>
                  <a:pt x="2961" y="3096"/>
                </a:lnTo>
                <a:lnTo>
                  <a:pt x="2961" y="3096"/>
                </a:lnTo>
                <a:lnTo>
                  <a:pt x="2961" y="3230"/>
                </a:lnTo>
                <a:lnTo>
                  <a:pt x="2961" y="3365"/>
                </a:lnTo>
                <a:lnTo>
                  <a:pt x="3096" y="3365"/>
                </a:lnTo>
                <a:lnTo>
                  <a:pt x="3230" y="3365"/>
                </a:lnTo>
                <a:lnTo>
                  <a:pt x="3365" y="3365"/>
                </a:lnTo>
                <a:lnTo>
                  <a:pt x="3365" y="3230"/>
                </a:lnTo>
                <a:lnTo>
                  <a:pt x="3230" y="3230"/>
                </a:lnTo>
                <a:lnTo>
                  <a:pt x="3096" y="3230"/>
                </a:lnTo>
                <a:lnTo>
                  <a:pt x="3096" y="3096"/>
                </a:lnTo>
                <a:close/>
                <a:moveTo>
                  <a:pt x="2827" y="3096"/>
                </a:moveTo>
                <a:lnTo>
                  <a:pt x="2827" y="2961"/>
                </a:lnTo>
                <a:lnTo>
                  <a:pt x="2692" y="2961"/>
                </a:lnTo>
                <a:lnTo>
                  <a:pt x="2692" y="3096"/>
                </a:lnTo>
                <a:lnTo>
                  <a:pt x="2692" y="3096"/>
                </a:lnTo>
                <a:lnTo>
                  <a:pt x="2692" y="3230"/>
                </a:lnTo>
                <a:lnTo>
                  <a:pt x="2692" y="3365"/>
                </a:lnTo>
                <a:lnTo>
                  <a:pt x="2827" y="3365"/>
                </a:lnTo>
                <a:lnTo>
                  <a:pt x="2961" y="3365"/>
                </a:lnTo>
                <a:lnTo>
                  <a:pt x="2961" y="3230"/>
                </a:lnTo>
                <a:lnTo>
                  <a:pt x="2827" y="3230"/>
                </a:lnTo>
                <a:lnTo>
                  <a:pt x="2827" y="3096"/>
                </a:lnTo>
                <a:close/>
                <a:moveTo>
                  <a:pt x="2558" y="3096"/>
                </a:moveTo>
                <a:lnTo>
                  <a:pt x="2558" y="2961"/>
                </a:lnTo>
                <a:lnTo>
                  <a:pt x="2423" y="2961"/>
                </a:lnTo>
                <a:lnTo>
                  <a:pt x="2288" y="2961"/>
                </a:lnTo>
                <a:lnTo>
                  <a:pt x="2288" y="2961"/>
                </a:lnTo>
                <a:lnTo>
                  <a:pt x="2154" y="2961"/>
                </a:lnTo>
                <a:lnTo>
                  <a:pt x="2154" y="3096"/>
                </a:lnTo>
                <a:lnTo>
                  <a:pt x="2288" y="3096"/>
                </a:lnTo>
                <a:lnTo>
                  <a:pt x="2288" y="3230"/>
                </a:lnTo>
                <a:lnTo>
                  <a:pt x="2288" y="3365"/>
                </a:lnTo>
                <a:lnTo>
                  <a:pt x="2423" y="3365"/>
                </a:lnTo>
                <a:lnTo>
                  <a:pt x="2423" y="3230"/>
                </a:lnTo>
                <a:lnTo>
                  <a:pt x="2558" y="3230"/>
                </a:lnTo>
                <a:lnTo>
                  <a:pt x="2558" y="3365"/>
                </a:lnTo>
                <a:lnTo>
                  <a:pt x="2692" y="3365"/>
                </a:lnTo>
                <a:lnTo>
                  <a:pt x="2692" y="3230"/>
                </a:lnTo>
                <a:lnTo>
                  <a:pt x="2558" y="3230"/>
                </a:lnTo>
                <a:lnTo>
                  <a:pt x="2558" y="3096"/>
                </a:lnTo>
                <a:close/>
                <a:moveTo>
                  <a:pt x="2019" y="3096"/>
                </a:moveTo>
                <a:lnTo>
                  <a:pt x="2019" y="2961"/>
                </a:lnTo>
                <a:lnTo>
                  <a:pt x="1885" y="2961"/>
                </a:lnTo>
                <a:lnTo>
                  <a:pt x="1885" y="3096"/>
                </a:lnTo>
                <a:lnTo>
                  <a:pt x="1885" y="3096"/>
                </a:lnTo>
                <a:lnTo>
                  <a:pt x="1885" y="3230"/>
                </a:lnTo>
                <a:lnTo>
                  <a:pt x="2019" y="3230"/>
                </a:lnTo>
                <a:lnTo>
                  <a:pt x="2019" y="3096"/>
                </a:lnTo>
                <a:close/>
                <a:moveTo>
                  <a:pt x="1346" y="3096"/>
                </a:moveTo>
                <a:lnTo>
                  <a:pt x="1481" y="3096"/>
                </a:lnTo>
                <a:lnTo>
                  <a:pt x="1481" y="2961"/>
                </a:lnTo>
                <a:lnTo>
                  <a:pt x="1346" y="2961"/>
                </a:lnTo>
                <a:lnTo>
                  <a:pt x="1346" y="3096"/>
                </a:lnTo>
                <a:lnTo>
                  <a:pt x="1212" y="3096"/>
                </a:lnTo>
                <a:lnTo>
                  <a:pt x="1212" y="3230"/>
                </a:lnTo>
                <a:lnTo>
                  <a:pt x="1346" y="3230"/>
                </a:lnTo>
                <a:lnTo>
                  <a:pt x="1346" y="3096"/>
                </a:lnTo>
                <a:close/>
                <a:moveTo>
                  <a:pt x="1077" y="3096"/>
                </a:moveTo>
                <a:lnTo>
                  <a:pt x="1212" y="3096"/>
                </a:lnTo>
                <a:lnTo>
                  <a:pt x="1212" y="2961"/>
                </a:lnTo>
                <a:lnTo>
                  <a:pt x="1077" y="2961"/>
                </a:lnTo>
                <a:lnTo>
                  <a:pt x="1077" y="3096"/>
                </a:lnTo>
                <a:close/>
                <a:moveTo>
                  <a:pt x="942" y="3096"/>
                </a:moveTo>
                <a:lnTo>
                  <a:pt x="942" y="2961"/>
                </a:lnTo>
                <a:lnTo>
                  <a:pt x="808" y="2961"/>
                </a:lnTo>
                <a:lnTo>
                  <a:pt x="808" y="3096"/>
                </a:lnTo>
                <a:lnTo>
                  <a:pt x="808" y="3096"/>
                </a:lnTo>
                <a:lnTo>
                  <a:pt x="808" y="3230"/>
                </a:lnTo>
                <a:lnTo>
                  <a:pt x="808" y="3365"/>
                </a:lnTo>
                <a:lnTo>
                  <a:pt x="942" y="3365"/>
                </a:lnTo>
                <a:lnTo>
                  <a:pt x="942" y="3230"/>
                </a:lnTo>
                <a:lnTo>
                  <a:pt x="942" y="3096"/>
                </a:lnTo>
                <a:close/>
                <a:moveTo>
                  <a:pt x="539" y="3096"/>
                </a:moveTo>
                <a:lnTo>
                  <a:pt x="673" y="3096"/>
                </a:lnTo>
                <a:lnTo>
                  <a:pt x="673" y="2961"/>
                </a:lnTo>
                <a:lnTo>
                  <a:pt x="539" y="2961"/>
                </a:lnTo>
                <a:lnTo>
                  <a:pt x="404" y="2961"/>
                </a:lnTo>
                <a:lnTo>
                  <a:pt x="269" y="2961"/>
                </a:lnTo>
                <a:lnTo>
                  <a:pt x="269" y="3096"/>
                </a:lnTo>
                <a:lnTo>
                  <a:pt x="404" y="3096"/>
                </a:lnTo>
                <a:lnTo>
                  <a:pt x="539" y="3096"/>
                </a:lnTo>
                <a:close/>
                <a:moveTo>
                  <a:pt x="1750" y="3230"/>
                </a:moveTo>
                <a:lnTo>
                  <a:pt x="1885" y="3230"/>
                </a:lnTo>
                <a:lnTo>
                  <a:pt x="1885" y="3096"/>
                </a:lnTo>
                <a:lnTo>
                  <a:pt x="1750" y="3096"/>
                </a:lnTo>
                <a:lnTo>
                  <a:pt x="1750" y="3230"/>
                </a:lnTo>
                <a:close/>
                <a:moveTo>
                  <a:pt x="1615" y="3230"/>
                </a:moveTo>
                <a:lnTo>
                  <a:pt x="1750" y="3230"/>
                </a:lnTo>
                <a:lnTo>
                  <a:pt x="1750" y="3096"/>
                </a:lnTo>
                <a:lnTo>
                  <a:pt x="1615" y="3096"/>
                </a:lnTo>
                <a:lnTo>
                  <a:pt x="1481" y="3096"/>
                </a:lnTo>
                <a:lnTo>
                  <a:pt x="1481" y="3230"/>
                </a:lnTo>
                <a:lnTo>
                  <a:pt x="1481" y="3365"/>
                </a:lnTo>
                <a:lnTo>
                  <a:pt x="1615" y="3365"/>
                </a:lnTo>
                <a:lnTo>
                  <a:pt x="1615" y="3230"/>
                </a:lnTo>
                <a:close/>
                <a:moveTo>
                  <a:pt x="1077" y="3365"/>
                </a:moveTo>
                <a:lnTo>
                  <a:pt x="1212" y="3365"/>
                </a:lnTo>
                <a:lnTo>
                  <a:pt x="1212" y="3230"/>
                </a:lnTo>
                <a:lnTo>
                  <a:pt x="1077" y="3230"/>
                </a:lnTo>
                <a:lnTo>
                  <a:pt x="1077" y="3365"/>
                </a:lnTo>
                <a:close/>
                <a:moveTo>
                  <a:pt x="673" y="3365"/>
                </a:moveTo>
                <a:lnTo>
                  <a:pt x="808" y="3365"/>
                </a:lnTo>
                <a:lnTo>
                  <a:pt x="808" y="3230"/>
                </a:lnTo>
                <a:lnTo>
                  <a:pt x="673" y="3230"/>
                </a:lnTo>
                <a:lnTo>
                  <a:pt x="673" y="3230"/>
                </a:lnTo>
                <a:lnTo>
                  <a:pt x="539" y="3230"/>
                </a:lnTo>
                <a:lnTo>
                  <a:pt x="404" y="3230"/>
                </a:lnTo>
                <a:lnTo>
                  <a:pt x="269" y="3230"/>
                </a:lnTo>
                <a:lnTo>
                  <a:pt x="135" y="3230"/>
                </a:lnTo>
                <a:lnTo>
                  <a:pt x="135" y="3365"/>
                </a:lnTo>
                <a:lnTo>
                  <a:pt x="269" y="3365"/>
                </a:lnTo>
                <a:lnTo>
                  <a:pt x="404" y="3365"/>
                </a:lnTo>
                <a:lnTo>
                  <a:pt x="539" y="3365"/>
                </a:lnTo>
                <a:lnTo>
                  <a:pt x="673" y="3365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8918575" y="5495925"/>
            <a:ext cx="1222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stroitex23.ru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503238" y="519113"/>
            <a:ext cx="1894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О КОМПАНИИ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958850" y="1457325"/>
            <a:ext cx="5330562" cy="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Компания «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СтройТех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» с 2014 года работает на рынке строительной техники.</a:t>
            </a:r>
          </a:p>
          <a:p>
            <a:pPr lvl="0" defTabSz="914400">
              <a:lnSpc>
                <a:spcPts val="1200"/>
              </a:lnSpc>
            </a:pPr>
            <a:endParaRPr lang="ru-RU" altLang="ru-RU" sz="1200" dirty="0">
              <a:solidFill>
                <a:srgbClr val="4C4947"/>
              </a:solidFill>
              <a:latin typeface="Calibri" pitchFamily="34" charset="0"/>
            </a:endParaRP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Мы предоставляем комплекс услуг — от продажи до ремонта и предоставления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техники в аренду.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03238" y="3949700"/>
            <a:ext cx="27501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ИСТОРИЯ РАЗВИТИЯ КОМПАНИИ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3713" y="4343400"/>
            <a:ext cx="9922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Arial" pitchFamily="34" charset="0"/>
                <a:cs typeface="Arial" pitchFamily="34" charset="0"/>
              </a:rPr>
              <a:t>2014 г.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382E7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493713" y="4914900"/>
            <a:ext cx="1626086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открытие сервисного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центра и отдела продаж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в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г.Краснодар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482600" y="4805363"/>
            <a:ext cx="1270000" cy="31750"/>
          </a:xfrm>
          <a:prstGeom prst="rect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2657475" y="4343400"/>
            <a:ext cx="9922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Arial" pitchFamily="34" charset="0"/>
                <a:cs typeface="Arial" pitchFamily="34" charset="0"/>
              </a:rPr>
              <a:t>2021 г.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382E7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2657475" y="4914900"/>
            <a:ext cx="1385059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открытие филиала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 сервисного центра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в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г.Москва</a:t>
            </a:r>
            <a:endParaRPr lang="ru-RU" altLang="ru-RU" sz="1200" dirty="0">
              <a:solidFill>
                <a:srgbClr val="4C4947"/>
              </a:solidFill>
              <a:latin typeface="Calibri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646363" y="4805363"/>
            <a:ext cx="1271587" cy="31750"/>
          </a:xfrm>
          <a:prstGeom prst="rect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4724400" y="4343400"/>
            <a:ext cx="99225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Arial" pitchFamily="34" charset="0"/>
                <a:cs typeface="Arial" pitchFamily="34" charset="0"/>
              </a:rPr>
              <a:t>2022 г.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382E7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724400" y="4914900"/>
            <a:ext cx="1365310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открытие филиала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компании в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г.Астана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(Казахстан)</a:t>
            </a: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4710113" y="4805363"/>
            <a:ext cx="1271587" cy="31750"/>
          </a:xfrm>
          <a:prstGeom prst="rect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03238" y="6022975"/>
            <a:ext cx="28412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НАШИ БРЕНДЫ-ПРОИЗВОДИТЕЛИ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717550" y="2816225"/>
            <a:ext cx="5626156" cy="5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2000" b="1" dirty="0">
                <a:solidFill>
                  <a:srgbClr val="014067"/>
                </a:solidFill>
                <a:latin typeface="Calibri" pitchFamily="34" charset="0"/>
              </a:rPr>
              <a:t>НА СЕГОДНЯШНИЙ ДЕНЬ КОМПАНИЯ ОКАЗЫВАЕТ </a:t>
            </a:r>
          </a:p>
          <a:p>
            <a:pPr lvl="0" defTabSz="914400">
              <a:lnSpc>
                <a:spcPts val="2000"/>
              </a:lnSpc>
            </a:pPr>
            <a:r>
              <a:rPr lang="ru-RU" altLang="ru-RU" sz="2000" b="1" dirty="0">
                <a:solidFill>
                  <a:srgbClr val="014067"/>
                </a:solidFill>
                <a:latin typeface="Calibri" pitchFamily="34" charset="0"/>
              </a:rPr>
              <a:t>УСЛУГИ В РОССИИ И СТРАНАХ СНГ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482600" y="2857500"/>
            <a:ext cx="65087" cy="441325"/>
          </a:xfrm>
          <a:prstGeom prst="rect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620713" y="1309688"/>
            <a:ext cx="5691187" cy="930275"/>
          </a:xfrm>
          <a:custGeom>
            <a:avLst/>
            <a:gdLst>
              <a:gd name="T0" fmla="*/ 0 w 15811"/>
              <a:gd name="T1" fmla="*/ 556 h 2582"/>
              <a:gd name="T2" fmla="*/ 0 w 15811"/>
              <a:gd name="T3" fmla="*/ 0 h 2582"/>
              <a:gd name="T4" fmla="*/ 15811 w 15811"/>
              <a:gd name="T5" fmla="*/ 0 h 2582"/>
              <a:gd name="T6" fmla="*/ 15811 w 15811"/>
              <a:gd name="T7" fmla="*/ 2582 h 2582"/>
              <a:gd name="T8" fmla="*/ 0 w 15811"/>
              <a:gd name="T9" fmla="*/ 2582 h 2582"/>
              <a:gd name="T10" fmla="*/ 0 w 15811"/>
              <a:gd name="T11" fmla="*/ 2027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11" h="2582">
                <a:moveTo>
                  <a:pt x="0" y="556"/>
                </a:moveTo>
                <a:lnTo>
                  <a:pt x="0" y="0"/>
                </a:lnTo>
                <a:lnTo>
                  <a:pt x="15811" y="0"/>
                </a:lnTo>
                <a:lnTo>
                  <a:pt x="15811" y="2582"/>
                </a:lnTo>
                <a:lnTo>
                  <a:pt x="0" y="2582"/>
                </a:lnTo>
                <a:lnTo>
                  <a:pt x="0" y="2027"/>
                </a:lnTo>
              </a:path>
            </a:pathLst>
          </a:custGeom>
          <a:noFill/>
          <a:ln w="17463" cap="flat">
            <a:solidFill>
              <a:srgbClr val="382E7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Freeform 78"/>
          <p:cNvSpPr>
            <a:spLocks noEditPoints="1"/>
          </p:cNvSpPr>
          <p:nvPr/>
        </p:nvSpPr>
        <p:spPr bwMode="auto">
          <a:xfrm>
            <a:off x="423863" y="1574800"/>
            <a:ext cx="400050" cy="398463"/>
          </a:xfrm>
          <a:custGeom>
            <a:avLst/>
            <a:gdLst>
              <a:gd name="T0" fmla="*/ 482 w 1109"/>
              <a:gd name="T1" fmla="*/ 740 h 1108"/>
              <a:gd name="T2" fmla="*/ 482 w 1109"/>
              <a:gd name="T3" fmla="*/ 537 h 1108"/>
              <a:gd name="T4" fmla="*/ 542 w 1109"/>
              <a:gd name="T5" fmla="*/ 467 h 1108"/>
              <a:gd name="T6" fmla="*/ 615 w 1109"/>
              <a:gd name="T7" fmla="*/ 534 h 1108"/>
              <a:gd name="T8" fmla="*/ 615 w 1109"/>
              <a:gd name="T9" fmla="*/ 743 h 1108"/>
              <a:gd name="T10" fmla="*/ 542 w 1109"/>
              <a:gd name="T11" fmla="*/ 810 h 1108"/>
              <a:gd name="T12" fmla="*/ 482 w 1109"/>
              <a:gd name="T13" fmla="*/ 740 h 1108"/>
              <a:gd name="T14" fmla="*/ 554 w 1109"/>
              <a:gd name="T15" fmla="*/ 1108 h 1108"/>
              <a:gd name="T16" fmla="*/ 0 w 1109"/>
              <a:gd name="T17" fmla="*/ 554 h 1108"/>
              <a:gd name="T18" fmla="*/ 554 w 1109"/>
              <a:gd name="T19" fmla="*/ 0 h 1108"/>
              <a:gd name="T20" fmla="*/ 1109 w 1109"/>
              <a:gd name="T21" fmla="*/ 554 h 1108"/>
              <a:gd name="T22" fmla="*/ 554 w 1109"/>
              <a:gd name="T23" fmla="*/ 1108 h 1108"/>
              <a:gd name="T24" fmla="*/ 554 w 1109"/>
              <a:gd name="T25" fmla="*/ 96 h 1108"/>
              <a:gd name="T26" fmla="*/ 96 w 1109"/>
              <a:gd name="T27" fmla="*/ 554 h 1108"/>
              <a:gd name="T28" fmla="*/ 554 w 1109"/>
              <a:gd name="T29" fmla="*/ 1012 h 1108"/>
              <a:gd name="T30" fmla="*/ 1012 w 1109"/>
              <a:gd name="T31" fmla="*/ 554 h 1108"/>
              <a:gd name="T32" fmla="*/ 554 w 1109"/>
              <a:gd name="T33" fmla="*/ 96 h 1108"/>
              <a:gd name="T34" fmla="*/ 542 w 1109"/>
              <a:gd name="T35" fmla="*/ 420 h 1108"/>
              <a:gd name="T36" fmla="*/ 482 w 1109"/>
              <a:gd name="T37" fmla="*/ 350 h 1108"/>
              <a:gd name="T38" fmla="*/ 482 w 1109"/>
              <a:gd name="T39" fmla="*/ 347 h 1108"/>
              <a:gd name="T40" fmla="*/ 547 w 1109"/>
              <a:gd name="T41" fmla="*/ 277 h 1108"/>
              <a:gd name="T42" fmla="*/ 615 w 1109"/>
              <a:gd name="T43" fmla="*/ 343 h 1108"/>
              <a:gd name="T44" fmla="*/ 615 w 1109"/>
              <a:gd name="T45" fmla="*/ 354 h 1108"/>
              <a:gd name="T46" fmla="*/ 542 w 1109"/>
              <a:gd name="T47" fmla="*/ 420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9" h="1108">
                <a:moveTo>
                  <a:pt x="482" y="740"/>
                </a:moveTo>
                <a:lnTo>
                  <a:pt x="482" y="537"/>
                </a:lnTo>
                <a:cubicBezTo>
                  <a:pt x="482" y="502"/>
                  <a:pt x="507" y="471"/>
                  <a:pt x="542" y="467"/>
                </a:cubicBezTo>
                <a:cubicBezTo>
                  <a:pt x="582" y="464"/>
                  <a:pt x="615" y="495"/>
                  <a:pt x="615" y="534"/>
                </a:cubicBezTo>
                <a:lnTo>
                  <a:pt x="615" y="743"/>
                </a:lnTo>
                <a:cubicBezTo>
                  <a:pt x="615" y="782"/>
                  <a:pt x="582" y="813"/>
                  <a:pt x="542" y="810"/>
                </a:cubicBezTo>
                <a:cubicBezTo>
                  <a:pt x="507" y="806"/>
                  <a:pt x="482" y="775"/>
                  <a:pt x="482" y="740"/>
                </a:cubicBezTo>
                <a:close/>
                <a:moveTo>
                  <a:pt x="554" y="1108"/>
                </a:moveTo>
                <a:cubicBezTo>
                  <a:pt x="248" y="1108"/>
                  <a:pt x="0" y="860"/>
                  <a:pt x="0" y="554"/>
                </a:cubicBezTo>
                <a:cubicBezTo>
                  <a:pt x="0" y="248"/>
                  <a:pt x="248" y="0"/>
                  <a:pt x="554" y="0"/>
                </a:cubicBezTo>
                <a:cubicBezTo>
                  <a:pt x="860" y="0"/>
                  <a:pt x="1109" y="248"/>
                  <a:pt x="1109" y="554"/>
                </a:cubicBezTo>
                <a:cubicBezTo>
                  <a:pt x="1109" y="860"/>
                  <a:pt x="860" y="1108"/>
                  <a:pt x="554" y="1108"/>
                </a:cubicBezTo>
                <a:close/>
                <a:moveTo>
                  <a:pt x="554" y="96"/>
                </a:moveTo>
                <a:cubicBezTo>
                  <a:pt x="301" y="96"/>
                  <a:pt x="96" y="301"/>
                  <a:pt x="96" y="554"/>
                </a:cubicBezTo>
                <a:cubicBezTo>
                  <a:pt x="96" y="807"/>
                  <a:pt x="301" y="1012"/>
                  <a:pt x="554" y="1012"/>
                </a:cubicBezTo>
                <a:cubicBezTo>
                  <a:pt x="807" y="1012"/>
                  <a:pt x="1012" y="807"/>
                  <a:pt x="1012" y="554"/>
                </a:cubicBezTo>
                <a:cubicBezTo>
                  <a:pt x="1012" y="301"/>
                  <a:pt x="807" y="96"/>
                  <a:pt x="554" y="96"/>
                </a:cubicBezTo>
                <a:close/>
                <a:moveTo>
                  <a:pt x="542" y="420"/>
                </a:moveTo>
                <a:cubicBezTo>
                  <a:pt x="507" y="417"/>
                  <a:pt x="482" y="385"/>
                  <a:pt x="482" y="350"/>
                </a:cubicBezTo>
                <a:lnTo>
                  <a:pt x="482" y="347"/>
                </a:lnTo>
                <a:cubicBezTo>
                  <a:pt x="482" y="309"/>
                  <a:pt x="510" y="278"/>
                  <a:pt x="547" y="277"/>
                </a:cubicBezTo>
                <a:cubicBezTo>
                  <a:pt x="585" y="276"/>
                  <a:pt x="615" y="306"/>
                  <a:pt x="615" y="343"/>
                </a:cubicBezTo>
                <a:lnTo>
                  <a:pt x="615" y="354"/>
                </a:lnTo>
                <a:cubicBezTo>
                  <a:pt x="615" y="394"/>
                  <a:pt x="582" y="424"/>
                  <a:pt x="542" y="420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6261100" y="3598863"/>
            <a:ext cx="3292475" cy="3292475"/>
          </a:xfrm>
          <a:prstGeom prst="ellipse">
            <a:avLst/>
          </a:prstGeom>
          <a:solidFill>
            <a:srgbClr val="382E7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7031038" y="3994150"/>
            <a:ext cx="1854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НАША ТЕХНИКА: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81" name="Freeform 81"/>
          <p:cNvSpPr>
            <a:spLocks noEditPoints="1"/>
          </p:cNvSpPr>
          <p:nvPr/>
        </p:nvSpPr>
        <p:spPr bwMode="auto">
          <a:xfrm>
            <a:off x="7027863" y="4510088"/>
            <a:ext cx="169862" cy="171450"/>
          </a:xfrm>
          <a:custGeom>
            <a:avLst/>
            <a:gdLst>
              <a:gd name="T0" fmla="*/ 237 w 474"/>
              <a:gd name="T1" fmla="*/ 0 h 475"/>
              <a:gd name="T2" fmla="*/ 474 w 474"/>
              <a:gd name="T3" fmla="*/ 237 h 475"/>
              <a:gd name="T4" fmla="*/ 237 w 474"/>
              <a:gd name="T5" fmla="*/ 475 h 475"/>
              <a:gd name="T6" fmla="*/ 0 w 474"/>
              <a:gd name="T7" fmla="*/ 237 h 475"/>
              <a:gd name="T8" fmla="*/ 237 w 474"/>
              <a:gd name="T9" fmla="*/ 0 h 475"/>
              <a:gd name="T10" fmla="*/ 237 w 474"/>
              <a:gd name="T11" fmla="*/ 87 h 475"/>
              <a:gd name="T12" fmla="*/ 387 w 474"/>
              <a:gd name="T13" fmla="*/ 237 h 475"/>
              <a:gd name="T14" fmla="*/ 237 w 474"/>
              <a:gd name="T15" fmla="*/ 387 h 475"/>
              <a:gd name="T16" fmla="*/ 87 w 474"/>
              <a:gd name="T17" fmla="*/ 237 h 475"/>
              <a:gd name="T18" fmla="*/ 237 w 474"/>
              <a:gd name="T19" fmla="*/ 8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4" h="475">
                <a:moveTo>
                  <a:pt x="237" y="0"/>
                </a:moveTo>
                <a:cubicBezTo>
                  <a:pt x="368" y="0"/>
                  <a:pt x="474" y="106"/>
                  <a:pt x="474" y="237"/>
                </a:cubicBezTo>
                <a:cubicBezTo>
                  <a:pt x="474" y="368"/>
                  <a:pt x="368" y="475"/>
                  <a:pt x="237" y="475"/>
                </a:cubicBezTo>
                <a:cubicBezTo>
                  <a:pt x="106" y="475"/>
                  <a:pt x="0" y="368"/>
                  <a:pt x="0" y="237"/>
                </a:cubicBezTo>
                <a:cubicBezTo>
                  <a:pt x="0" y="106"/>
                  <a:pt x="106" y="0"/>
                  <a:pt x="237" y="0"/>
                </a:cubicBezTo>
                <a:close/>
                <a:moveTo>
                  <a:pt x="237" y="87"/>
                </a:moveTo>
                <a:cubicBezTo>
                  <a:pt x="320" y="87"/>
                  <a:pt x="387" y="154"/>
                  <a:pt x="387" y="237"/>
                </a:cubicBezTo>
                <a:cubicBezTo>
                  <a:pt x="387" y="320"/>
                  <a:pt x="320" y="387"/>
                  <a:pt x="237" y="387"/>
                </a:cubicBezTo>
                <a:cubicBezTo>
                  <a:pt x="154" y="387"/>
                  <a:pt x="87" y="320"/>
                  <a:pt x="87" y="237"/>
                </a:cubicBezTo>
                <a:cubicBezTo>
                  <a:pt x="87" y="154"/>
                  <a:pt x="154" y="87"/>
                  <a:pt x="237" y="87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7073900" y="4556125"/>
            <a:ext cx="77787" cy="793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83"/>
          <p:cNvSpPr>
            <a:spLocks noEditPoints="1"/>
          </p:cNvSpPr>
          <p:nvPr/>
        </p:nvSpPr>
        <p:spPr bwMode="auto">
          <a:xfrm>
            <a:off x="7027863" y="4941888"/>
            <a:ext cx="169862" cy="171450"/>
          </a:xfrm>
          <a:custGeom>
            <a:avLst/>
            <a:gdLst>
              <a:gd name="T0" fmla="*/ 237 w 474"/>
              <a:gd name="T1" fmla="*/ 0 h 475"/>
              <a:gd name="T2" fmla="*/ 474 w 474"/>
              <a:gd name="T3" fmla="*/ 237 h 475"/>
              <a:gd name="T4" fmla="*/ 237 w 474"/>
              <a:gd name="T5" fmla="*/ 475 h 475"/>
              <a:gd name="T6" fmla="*/ 0 w 474"/>
              <a:gd name="T7" fmla="*/ 237 h 475"/>
              <a:gd name="T8" fmla="*/ 237 w 474"/>
              <a:gd name="T9" fmla="*/ 0 h 475"/>
              <a:gd name="T10" fmla="*/ 237 w 474"/>
              <a:gd name="T11" fmla="*/ 87 h 475"/>
              <a:gd name="T12" fmla="*/ 387 w 474"/>
              <a:gd name="T13" fmla="*/ 237 h 475"/>
              <a:gd name="T14" fmla="*/ 237 w 474"/>
              <a:gd name="T15" fmla="*/ 387 h 475"/>
              <a:gd name="T16" fmla="*/ 87 w 474"/>
              <a:gd name="T17" fmla="*/ 237 h 475"/>
              <a:gd name="T18" fmla="*/ 237 w 474"/>
              <a:gd name="T19" fmla="*/ 8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4" h="475">
                <a:moveTo>
                  <a:pt x="237" y="0"/>
                </a:moveTo>
                <a:cubicBezTo>
                  <a:pt x="368" y="0"/>
                  <a:pt x="474" y="106"/>
                  <a:pt x="474" y="237"/>
                </a:cubicBezTo>
                <a:cubicBezTo>
                  <a:pt x="474" y="368"/>
                  <a:pt x="368" y="475"/>
                  <a:pt x="237" y="475"/>
                </a:cubicBezTo>
                <a:cubicBezTo>
                  <a:pt x="106" y="475"/>
                  <a:pt x="0" y="368"/>
                  <a:pt x="0" y="237"/>
                </a:cubicBezTo>
                <a:cubicBezTo>
                  <a:pt x="0" y="106"/>
                  <a:pt x="106" y="0"/>
                  <a:pt x="237" y="0"/>
                </a:cubicBezTo>
                <a:close/>
                <a:moveTo>
                  <a:pt x="237" y="87"/>
                </a:moveTo>
                <a:cubicBezTo>
                  <a:pt x="320" y="87"/>
                  <a:pt x="387" y="154"/>
                  <a:pt x="387" y="237"/>
                </a:cubicBezTo>
                <a:cubicBezTo>
                  <a:pt x="387" y="320"/>
                  <a:pt x="320" y="387"/>
                  <a:pt x="237" y="387"/>
                </a:cubicBezTo>
                <a:cubicBezTo>
                  <a:pt x="154" y="387"/>
                  <a:pt x="87" y="320"/>
                  <a:pt x="87" y="237"/>
                </a:cubicBezTo>
                <a:cubicBezTo>
                  <a:pt x="87" y="154"/>
                  <a:pt x="154" y="87"/>
                  <a:pt x="237" y="87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7073900" y="4987925"/>
            <a:ext cx="77787" cy="793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85"/>
          <p:cNvSpPr>
            <a:spLocks noEditPoints="1"/>
          </p:cNvSpPr>
          <p:nvPr/>
        </p:nvSpPr>
        <p:spPr bwMode="auto">
          <a:xfrm>
            <a:off x="7027863" y="5375275"/>
            <a:ext cx="169862" cy="169863"/>
          </a:xfrm>
          <a:custGeom>
            <a:avLst/>
            <a:gdLst>
              <a:gd name="T0" fmla="*/ 237 w 474"/>
              <a:gd name="T1" fmla="*/ 0 h 475"/>
              <a:gd name="T2" fmla="*/ 474 w 474"/>
              <a:gd name="T3" fmla="*/ 237 h 475"/>
              <a:gd name="T4" fmla="*/ 237 w 474"/>
              <a:gd name="T5" fmla="*/ 475 h 475"/>
              <a:gd name="T6" fmla="*/ 0 w 474"/>
              <a:gd name="T7" fmla="*/ 237 h 475"/>
              <a:gd name="T8" fmla="*/ 237 w 474"/>
              <a:gd name="T9" fmla="*/ 0 h 475"/>
              <a:gd name="T10" fmla="*/ 237 w 474"/>
              <a:gd name="T11" fmla="*/ 87 h 475"/>
              <a:gd name="T12" fmla="*/ 387 w 474"/>
              <a:gd name="T13" fmla="*/ 237 h 475"/>
              <a:gd name="T14" fmla="*/ 237 w 474"/>
              <a:gd name="T15" fmla="*/ 387 h 475"/>
              <a:gd name="T16" fmla="*/ 87 w 474"/>
              <a:gd name="T17" fmla="*/ 237 h 475"/>
              <a:gd name="T18" fmla="*/ 237 w 474"/>
              <a:gd name="T19" fmla="*/ 8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4" h="475">
                <a:moveTo>
                  <a:pt x="237" y="0"/>
                </a:moveTo>
                <a:cubicBezTo>
                  <a:pt x="368" y="0"/>
                  <a:pt x="474" y="106"/>
                  <a:pt x="474" y="237"/>
                </a:cubicBezTo>
                <a:cubicBezTo>
                  <a:pt x="474" y="368"/>
                  <a:pt x="368" y="475"/>
                  <a:pt x="237" y="475"/>
                </a:cubicBezTo>
                <a:cubicBezTo>
                  <a:pt x="106" y="475"/>
                  <a:pt x="0" y="368"/>
                  <a:pt x="0" y="237"/>
                </a:cubicBezTo>
                <a:cubicBezTo>
                  <a:pt x="0" y="106"/>
                  <a:pt x="106" y="0"/>
                  <a:pt x="237" y="0"/>
                </a:cubicBezTo>
                <a:close/>
                <a:moveTo>
                  <a:pt x="237" y="87"/>
                </a:moveTo>
                <a:cubicBezTo>
                  <a:pt x="320" y="87"/>
                  <a:pt x="387" y="154"/>
                  <a:pt x="387" y="237"/>
                </a:cubicBezTo>
                <a:cubicBezTo>
                  <a:pt x="387" y="320"/>
                  <a:pt x="320" y="387"/>
                  <a:pt x="237" y="387"/>
                </a:cubicBezTo>
                <a:cubicBezTo>
                  <a:pt x="154" y="387"/>
                  <a:pt x="87" y="320"/>
                  <a:pt x="87" y="237"/>
                </a:cubicBezTo>
                <a:cubicBezTo>
                  <a:pt x="87" y="154"/>
                  <a:pt x="154" y="87"/>
                  <a:pt x="237" y="87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7073900" y="5421313"/>
            <a:ext cx="77787" cy="77788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87"/>
          <p:cNvSpPr>
            <a:spLocks noEditPoints="1"/>
          </p:cNvSpPr>
          <p:nvPr/>
        </p:nvSpPr>
        <p:spPr bwMode="auto">
          <a:xfrm>
            <a:off x="7027863" y="5807075"/>
            <a:ext cx="169862" cy="171450"/>
          </a:xfrm>
          <a:custGeom>
            <a:avLst/>
            <a:gdLst>
              <a:gd name="T0" fmla="*/ 237 w 474"/>
              <a:gd name="T1" fmla="*/ 0 h 475"/>
              <a:gd name="T2" fmla="*/ 474 w 474"/>
              <a:gd name="T3" fmla="*/ 237 h 475"/>
              <a:gd name="T4" fmla="*/ 237 w 474"/>
              <a:gd name="T5" fmla="*/ 475 h 475"/>
              <a:gd name="T6" fmla="*/ 0 w 474"/>
              <a:gd name="T7" fmla="*/ 237 h 475"/>
              <a:gd name="T8" fmla="*/ 237 w 474"/>
              <a:gd name="T9" fmla="*/ 0 h 475"/>
              <a:gd name="T10" fmla="*/ 237 w 474"/>
              <a:gd name="T11" fmla="*/ 87 h 475"/>
              <a:gd name="T12" fmla="*/ 387 w 474"/>
              <a:gd name="T13" fmla="*/ 237 h 475"/>
              <a:gd name="T14" fmla="*/ 237 w 474"/>
              <a:gd name="T15" fmla="*/ 387 h 475"/>
              <a:gd name="T16" fmla="*/ 87 w 474"/>
              <a:gd name="T17" fmla="*/ 237 h 475"/>
              <a:gd name="T18" fmla="*/ 237 w 474"/>
              <a:gd name="T19" fmla="*/ 8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4" h="475">
                <a:moveTo>
                  <a:pt x="237" y="0"/>
                </a:moveTo>
                <a:cubicBezTo>
                  <a:pt x="368" y="0"/>
                  <a:pt x="474" y="106"/>
                  <a:pt x="474" y="237"/>
                </a:cubicBezTo>
                <a:cubicBezTo>
                  <a:pt x="474" y="368"/>
                  <a:pt x="368" y="475"/>
                  <a:pt x="237" y="475"/>
                </a:cubicBezTo>
                <a:cubicBezTo>
                  <a:pt x="106" y="475"/>
                  <a:pt x="0" y="368"/>
                  <a:pt x="0" y="237"/>
                </a:cubicBezTo>
                <a:cubicBezTo>
                  <a:pt x="0" y="106"/>
                  <a:pt x="106" y="0"/>
                  <a:pt x="237" y="0"/>
                </a:cubicBezTo>
                <a:close/>
                <a:moveTo>
                  <a:pt x="237" y="87"/>
                </a:moveTo>
                <a:cubicBezTo>
                  <a:pt x="320" y="87"/>
                  <a:pt x="387" y="154"/>
                  <a:pt x="387" y="237"/>
                </a:cubicBezTo>
                <a:cubicBezTo>
                  <a:pt x="387" y="320"/>
                  <a:pt x="320" y="387"/>
                  <a:pt x="237" y="387"/>
                </a:cubicBezTo>
                <a:cubicBezTo>
                  <a:pt x="154" y="387"/>
                  <a:pt x="87" y="320"/>
                  <a:pt x="87" y="237"/>
                </a:cubicBezTo>
                <a:cubicBezTo>
                  <a:pt x="87" y="154"/>
                  <a:pt x="154" y="87"/>
                  <a:pt x="237" y="87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7073900" y="5853113"/>
            <a:ext cx="77787" cy="793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Freeform 89"/>
          <p:cNvSpPr>
            <a:spLocks noEditPoints="1"/>
          </p:cNvSpPr>
          <p:nvPr/>
        </p:nvSpPr>
        <p:spPr bwMode="auto">
          <a:xfrm>
            <a:off x="7027863" y="6238875"/>
            <a:ext cx="169862" cy="171450"/>
          </a:xfrm>
          <a:custGeom>
            <a:avLst/>
            <a:gdLst>
              <a:gd name="T0" fmla="*/ 237 w 474"/>
              <a:gd name="T1" fmla="*/ 0 h 475"/>
              <a:gd name="T2" fmla="*/ 474 w 474"/>
              <a:gd name="T3" fmla="*/ 237 h 475"/>
              <a:gd name="T4" fmla="*/ 237 w 474"/>
              <a:gd name="T5" fmla="*/ 475 h 475"/>
              <a:gd name="T6" fmla="*/ 0 w 474"/>
              <a:gd name="T7" fmla="*/ 237 h 475"/>
              <a:gd name="T8" fmla="*/ 237 w 474"/>
              <a:gd name="T9" fmla="*/ 0 h 475"/>
              <a:gd name="T10" fmla="*/ 237 w 474"/>
              <a:gd name="T11" fmla="*/ 87 h 475"/>
              <a:gd name="T12" fmla="*/ 387 w 474"/>
              <a:gd name="T13" fmla="*/ 237 h 475"/>
              <a:gd name="T14" fmla="*/ 237 w 474"/>
              <a:gd name="T15" fmla="*/ 387 h 475"/>
              <a:gd name="T16" fmla="*/ 87 w 474"/>
              <a:gd name="T17" fmla="*/ 237 h 475"/>
              <a:gd name="T18" fmla="*/ 237 w 474"/>
              <a:gd name="T19" fmla="*/ 8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4" h="475">
                <a:moveTo>
                  <a:pt x="237" y="0"/>
                </a:moveTo>
                <a:cubicBezTo>
                  <a:pt x="368" y="0"/>
                  <a:pt x="474" y="106"/>
                  <a:pt x="474" y="237"/>
                </a:cubicBezTo>
                <a:cubicBezTo>
                  <a:pt x="474" y="368"/>
                  <a:pt x="368" y="475"/>
                  <a:pt x="237" y="475"/>
                </a:cubicBezTo>
                <a:cubicBezTo>
                  <a:pt x="106" y="475"/>
                  <a:pt x="0" y="368"/>
                  <a:pt x="0" y="237"/>
                </a:cubicBezTo>
                <a:cubicBezTo>
                  <a:pt x="0" y="106"/>
                  <a:pt x="106" y="0"/>
                  <a:pt x="237" y="0"/>
                </a:cubicBezTo>
                <a:close/>
                <a:moveTo>
                  <a:pt x="237" y="87"/>
                </a:moveTo>
                <a:cubicBezTo>
                  <a:pt x="320" y="87"/>
                  <a:pt x="387" y="154"/>
                  <a:pt x="387" y="237"/>
                </a:cubicBezTo>
                <a:cubicBezTo>
                  <a:pt x="387" y="320"/>
                  <a:pt x="320" y="387"/>
                  <a:pt x="237" y="387"/>
                </a:cubicBezTo>
                <a:cubicBezTo>
                  <a:pt x="154" y="387"/>
                  <a:pt x="87" y="320"/>
                  <a:pt x="87" y="237"/>
                </a:cubicBezTo>
                <a:cubicBezTo>
                  <a:pt x="87" y="154"/>
                  <a:pt x="154" y="87"/>
                  <a:pt x="237" y="87"/>
                </a:cubicBez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7073900" y="6284913"/>
            <a:ext cx="77787" cy="79375"/>
          </a:xfrm>
          <a:prstGeom prst="ellipse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7281863" y="4495800"/>
            <a:ext cx="13293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Пневмонагнетатели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281863" y="4933950"/>
            <a:ext cx="9489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Бетононасосы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7281863" y="5362575"/>
            <a:ext cx="14755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Штукатурные станции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281863" y="5791200"/>
            <a:ext cx="16995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Дизельные компрессоры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7281863" y="6229350"/>
            <a:ext cx="15206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Осветительные мачты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" y="6408387"/>
            <a:ext cx="5943612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3238" y="519113"/>
            <a:ext cx="1944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НАШИ УСЛУГИ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2688" y="1179513"/>
            <a:ext cx="3681905" cy="3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ПРОДАЖА НОВОЙ И Б/У СТРОИТЕЛЬНОЙ </a:t>
            </a:r>
          </a:p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ТЕХНИКИ, ЗАПЧАСТЕЙ И КОМПЛЕКТУЮЩИХ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14067"/>
              </a:solidFill>
              <a:effectLst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82688" y="2760663"/>
            <a:ext cx="3992183" cy="3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СЕРВИСНОЕ ОБСЛУЖИВАНИЕ И КАПИТАЛЬНЫЙ </a:t>
            </a:r>
          </a:p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РЕМОНТ ДВИГАТЕЛЕЙ И ВИНТОВЫХ БЛОКОВ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14067"/>
              </a:solidFill>
              <a:effectLst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82688" y="4343400"/>
            <a:ext cx="2318840" cy="3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ВЫЕЗДНАЯ ДИАГНОСТИКА </a:t>
            </a:r>
          </a:p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И РЕМОНТ ОБОРУДОВАНИЯ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14067"/>
              </a:solidFill>
              <a:effectLst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82688" y="5754688"/>
            <a:ext cx="3182346" cy="3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TRADE-IN И АРЕНДА СТРОИТЕЛЬНОГО </a:t>
            </a:r>
          </a:p>
          <a:p>
            <a:pPr lvl="0" defTabSz="914400">
              <a:lnSpc>
                <a:spcPts val="1500"/>
              </a:lnSpc>
            </a:pPr>
            <a:r>
              <a:rPr lang="ru-RU" altLang="ru-RU" sz="1500" b="1" dirty="0">
                <a:solidFill>
                  <a:srgbClr val="014067"/>
                </a:solidFill>
                <a:latin typeface="Calibri" pitchFamily="34" charset="0"/>
              </a:rPr>
              <a:t>ОБОРУДОВАНИЯ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14067"/>
              </a:solidFill>
              <a:effectLst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8638" y="1725613"/>
            <a:ext cx="6146811" cy="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Мы продаем строительную технику с предоставлением услуг по гарантийному и сервисному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обслуживанию. Вся техника проходит тщательную предпродажную подготовку и проверку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нашими специалистами. Мы индивидуально подходим к работе с каждым клиентам,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предлагая гибкую систему оплаты, лизинг, скидки и другие специальные условия.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28638" y="3316288"/>
            <a:ext cx="5991768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Своевременное техническое обслуживание спецтехники снижает вероятность поломок,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избежать дорогостоящего капитального ремонта, простоя машин и связанных с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ним убытков. Мы предлагаем комплекс мероприятий — от регулярных осмотров 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диагностических процедур до ремонта и замены изношенных деталей. 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28638" y="4897438"/>
            <a:ext cx="6148863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Наша компания осуществляем сервисное обслуживание как на стационарных СТО, так 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силами выездных мобильных бригад.  Выездная диагностика с последующим ремонтом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избежать финансовых и временных затрат на доставку машин в сервисный центр.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28638" y="6300788"/>
            <a:ext cx="7005251" cy="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Мы предлагаем клиентам сэкономить, воспользовавшись услугой трейд-ин или взяв оборудование в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аренду. Возможность сдать в трейд-ин старую технику позволит уменьшить затраты на покупку нового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оборудования. Аренда строительного оборудования дает возможность компании осуществлять услуги по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строительству без больших финансовых вложений в покупку дорогой спецтехники.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485775" y="1117600"/>
            <a:ext cx="539750" cy="539750"/>
          </a:xfrm>
          <a:prstGeom prst="ellipse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485775" y="2701925"/>
            <a:ext cx="539750" cy="541338"/>
          </a:xfrm>
          <a:prstGeom prst="ellipse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573088" y="2767013"/>
            <a:ext cx="387350" cy="371475"/>
          </a:xfrm>
          <a:custGeom>
            <a:avLst/>
            <a:gdLst>
              <a:gd name="T0" fmla="*/ 106 w 1075"/>
              <a:gd name="T1" fmla="*/ 568 h 1029"/>
              <a:gd name="T2" fmla="*/ 0 w 1075"/>
              <a:gd name="T3" fmla="*/ 923 h 1029"/>
              <a:gd name="T4" fmla="*/ 197 w 1075"/>
              <a:gd name="T5" fmla="*/ 978 h 1029"/>
              <a:gd name="T6" fmla="*/ 305 w 1075"/>
              <a:gd name="T7" fmla="*/ 1029 h 1029"/>
              <a:gd name="T8" fmla="*/ 658 w 1075"/>
              <a:gd name="T9" fmla="*/ 1023 h 1029"/>
              <a:gd name="T10" fmla="*/ 1029 w 1075"/>
              <a:gd name="T11" fmla="*/ 763 h 1029"/>
              <a:gd name="T12" fmla="*/ 888 w 1075"/>
              <a:gd name="T13" fmla="*/ 604 h 1029"/>
              <a:gd name="T14" fmla="*/ 407 w 1075"/>
              <a:gd name="T15" fmla="*/ 781 h 1029"/>
              <a:gd name="T16" fmla="*/ 407 w 1075"/>
              <a:gd name="T17" fmla="*/ 746 h 1029"/>
              <a:gd name="T18" fmla="*/ 638 w 1075"/>
              <a:gd name="T19" fmla="*/ 639 h 1029"/>
              <a:gd name="T20" fmla="*/ 317 w 1075"/>
              <a:gd name="T21" fmla="*/ 533 h 1029"/>
              <a:gd name="T22" fmla="*/ 142 w 1075"/>
              <a:gd name="T23" fmla="*/ 674 h 1029"/>
              <a:gd name="T24" fmla="*/ 71 w 1075"/>
              <a:gd name="T25" fmla="*/ 675 h 1029"/>
              <a:gd name="T26" fmla="*/ 106 w 1075"/>
              <a:gd name="T27" fmla="*/ 958 h 1029"/>
              <a:gd name="T28" fmla="*/ 142 w 1075"/>
              <a:gd name="T29" fmla="*/ 674 h 1029"/>
              <a:gd name="T30" fmla="*/ 285 w 1075"/>
              <a:gd name="T31" fmla="*/ 952 h 1029"/>
              <a:gd name="T32" fmla="*/ 627 w 1075"/>
              <a:gd name="T33" fmla="*/ 958 h 1029"/>
              <a:gd name="T34" fmla="*/ 983 w 1075"/>
              <a:gd name="T35" fmla="*/ 661 h 1029"/>
              <a:gd name="T36" fmla="*/ 925 w 1075"/>
              <a:gd name="T37" fmla="*/ 664 h 1029"/>
              <a:gd name="T38" fmla="*/ 567 w 1075"/>
              <a:gd name="T39" fmla="*/ 852 h 1029"/>
              <a:gd name="T40" fmla="*/ 319 w 1075"/>
              <a:gd name="T41" fmla="*/ 763 h 1029"/>
              <a:gd name="T42" fmla="*/ 407 w 1075"/>
              <a:gd name="T43" fmla="*/ 675 h 1029"/>
              <a:gd name="T44" fmla="*/ 567 w 1075"/>
              <a:gd name="T45" fmla="*/ 639 h 1029"/>
              <a:gd name="T46" fmla="*/ 317 w 1075"/>
              <a:gd name="T47" fmla="*/ 604 h 1029"/>
              <a:gd name="T48" fmla="*/ 212 w 1075"/>
              <a:gd name="T49" fmla="*/ 904 h 1029"/>
              <a:gd name="T50" fmla="*/ 531 w 1075"/>
              <a:gd name="T51" fmla="*/ 289 h 1029"/>
              <a:gd name="T52" fmla="*/ 705 w 1075"/>
              <a:gd name="T53" fmla="*/ 462 h 1029"/>
              <a:gd name="T54" fmla="*/ 531 w 1075"/>
              <a:gd name="T55" fmla="*/ 218 h 1029"/>
              <a:gd name="T56" fmla="*/ 358 w 1075"/>
              <a:gd name="T57" fmla="*/ 462 h 1029"/>
              <a:gd name="T58" fmla="*/ 898 w 1075"/>
              <a:gd name="T59" fmla="*/ 426 h 1029"/>
              <a:gd name="T60" fmla="*/ 932 w 1075"/>
              <a:gd name="T61" fmla="*/ 380 h 1029"/>
              <a:gd name="T62" fmla="*/ 918 w 1075"/>
              <a:gd name="T63" fmla="*/ 249 h 1029"/>
              <a:gd name="T64" fmla="*/ 842 w 1075"/>
              <a:gd name="T65" fmla="*/ 232 h 1029"/>
              <a:gd name="T66" fmla="*/ 828 w 1075"/>
              <a:gd name="T67" fmla="*/ 153 h 1029"/>
              <a:gd name="T68" fmla="*/ 740 w 1075"/>
              <a:gd name="T69" fmla="*/ 56 h 1029"/>
              <a:gd name="T70" fmla="*/ 668 w 1075"/>
              <a:gd name="T71" fmla="*/ 86 h 1029"/>
              <a:gd name="T72" fmla="*/ 611 w 1075"/>
              <a:gd name="T73" fmla="*/ 31 h 1029"/>
              <a:gd name="T74" fmla="*/ 482 w 1075"/>
              <a:gd name="T75" fmla="*/ 4 h 1029"/>
              <a:gd name="T76" fmla="*/ 442 w 1075"/>
              <a:gd name="T77" fmla="*/ 71 h 1029"/>
              <a:gd name="T78" fmla="*/ 363 w 1075"/>
              <a:gd name="T79" fmla="*/ 60 h 1029"/>
              <a:gd name="T80" fmla="*/ 243 w 1075"/>
              <a:gd name="T81" fmla="*/ 114 h 1029"/>
              <a:gd name="T82" fmla="*/ 250 w 1075"/>
              <a:gd name="T83" fmla="*/ 191 h 1029"/>
              <a:gd name="T84" fmla="*/ 180 w 1075"/>
              <a:gd name="T85" fmla="*/ 228 h 1029"/>
              <a:gd name="T86" fmla="*/ 114 w 1075"/>
              <a:gd name="T87" fmla="*/ 343 h 1029"/>
              <a:gd name="T88" fmla="*/ 165 w 1075"/>
              <a:gd name="T89" fmla="*/ 401 h 1029"/>
              <a:gd name="T90" fmla="*/ 200 w 1075"/>
              <a:gd name="T91" fmla="*/ 462 h 1029"/>
              <a:gd name="T92" fmla="*/ 238 w 1075"/>
              <a:gd name="T93" fmla="*/ 388 h 1029"/>
              <a:gd name="T94" fmla="*/ 190 w 1075"/>
              <a:gd name="T95" fmla="*/ 333 h 1029"/>
              <a:gd name="T96" fmla="*/ 237 w 1075"/>
              <a:gd name="T97" fmla="*/ 304 h 1029"/>
              <a:gd name="T98" fmla="*/ 317 w 1075"/>
              <a:gd name="T99" fmla="*/ 223 h 1029"/>
              <a:gd name="T100" fmla="*/ 310 w 1075"/>
              <a:gd name="T101" fmla="*/ 150 h 1029"/>
              <a:gd name="T102" fmla="*/ 365 w 1075"/>
              <a:gd name="T103" fmla="*/ 155 h 1029"/>
              <a:gd name="T104" fmla="*/ 478 w 1075"/>
              <a:gd name="T105" fmla="*/ 135 h 1029"/>
              <a:gd name="T106" fmla="*/ 515 w 1075"/>
              <a:gd name="T107" fmla="*/ 72 h 1029"/>
              <a:gd name="T108" fmla="*/ 557 w 1075"/>
              <a:gd name="T109" fmla="*/ 109 h 1029"/>
              <a:gd name="T110" fmla="*/ 659 w 1075"/>
              <a:gd name="T111" fmla="*/ 159 h 1029"/>
              <a:gd name="T112" fmla="*/ 726 w 1075"/>
              <a:gd name="T113" fmla="*/ 130 h 1029"/>
              <a:gd name="T114" fmla="*/ 739 w 1075"/>
              <a:gd name="T115" fmla="*/ 185 h 1029"/>
              <a:gd name="T116" fmla="*/ 792 w 1075"/>
              <a:gd name="T117" fmla="*/ 286 h 1029"/>
              <a:gd name="T118" fmla="*/ 863 w 1075"/>
              <a:gd name="T119" fmla="*/ 301 h 1029"/>
              <a:gd name="T120" fmla="*/ 841 w 1075"/>
              <a:gd name="T121" fmla="*/ 353 h 1029"/>
              <a:gd name="T122" fmla="*/ 827 w 1075"/>
              <a:gd name="T123" fmla="*/ 426 h 1029"/>
              <a:gd name="T124" fmla="*/ 898 w 1075"/>
              <a:gd name="T125" fmla="*/ 42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5" h="1029">
                <a:moveTo>
                  <a:pt x="184" y="602"/>
                </a:moveTo>
                <a:cubicBezTo>
                  <a:pt x="165" y="581"/>
                  <a:pt x="137" y="568"/>
                  <a:pt x="106" y="568"/>
                </a:cubicBezTo>
                <a:cubicBezTo>
                  <a:pt x="47" y="568"/>
                  <a:pt x="0" y="616"/>
                  <a:pt x="0" y="675"/>
                </a:cubicBezTo>
                <a:cubicBezTo>
                  <a:pt x="0" y="675"/>
                  <a:pt x="0" y="923"/>
                  <a:pt x="0" y="923"/>
                </a:cubicBezTo>
                <a:cubicBezTo>
                  <a:pt x="0" y="981"/>
                  <a:pt x="47" y="1029"/>
                  <a:pt x="106" y="1029"/>
                </a:cubicBezTo>
                <a:cubicBezTo>
                  <a:pt x="144" y="1029"/>
                  <a:pt x="178" y="1009"/>
                  <a:pt x="197" y="978"/>
                </a:cubicBezTo>
                <a:lnTo>
                  <a:pt x="246" y="1011"/>
                </a:lnTo>
                <a:cubicBezTo>
                  <a:pt x="263" y="1023"/>
                  <a:pt x="284" y="1029"/>
                  <a:pt x="305" y="1029"/>
                </a:cubicBezTo>
                <a:lnTo>
                  <a:pt x="638" y="1029"/>
                </a:lnTo>
                <a:cubicBezTo>
                  <a:pt x="645" y="1029"/>
                  <a:pt x="652" y="1027"/>
                  <a:pt x="658" y="1023"/>
                </a:cubicBezTo>
                <a:lnTo>
                  <a:pt x="1025" y="766"/>
                </a:lnTo>
                <a:cubicBezTo>
                  <a:pt x="1027" y="765"/>
                  <a:pt x="1028" y="764"/>
                  <a:pt x="1029" y="763"/>
                </a:cubicBezTo>
                <a:cubicBezTo>
                  <a:pt x="1072" y="723"/>
                  <a:pt x="1075" y="656"/>
                  <a:pt x="1035" y="613"/>
                </a:cubicBezTo>
                <a:cubicBezTo>
                  <a:pt x="996" y="571"/>
                  <a:pt x="931" y="567"/>
                  <a:pt x="888" y="604"/>
                </a:cubicBezTo>
                <a:cubicBezTo>
                  <a:pt x="888" y="604"/>
                  <a:pt x="558" y="781"/>
                  <a:pt x="558" y="781"/>
                </a:cubicBezTo>
                <a:cubicBezTo>
                  <a:pt x="558" y="781"/>
                  <a:pt x="407" y="781"/>
                  <a:pt x="407" y="781"/>
                </a:cubicBezTo>
                <a:cubicBezTo>
                  <a:pt x="398" y="781"/>
                  <a:pt x="390" y="781"/>
                  <a:pt x="390" y="763"/>
                </a:cubicBezTo>
                <a:cubicBezTo>
                  <a:pt x="390" y="746"/>
                  <a:pt x="403" y="746"/>
                  <a:pt x="407" y="746"/>
                </a:cubicBezTo>
                <a:lnTo>
                  <a:pt x="531" y="746"/>
                </a:lnTo>
                <a:cubicBezTo>
                  <a:pt x="590" y="746"/>
                  <a:pt x="638" y="698"/>
                  <a:pt x="638" y="639"/>
                </a:cubicBezTo>
                <a:cubicBezTo>
                  <a:pt x="638" y="580"/>
                  <a:pt x="590" y="533"/>
                  <a:pt x="531" y="533"/>
                </a:cubicBezTo>
                <a:lnTo>
                  <a:pt x="317" y="533"/>
                </a:lnTo>
                <a:cubicBezTo>
                  <a:pt x="283" y="533"/>
                  <a:pt x="228" y="555"/>
                  <a:pt x="184" y="602"/>
                </a:cubicBezTo>
                <a:close/>
                <a:moveTo>
                  <a:pt x="142" y="674"/>
                </a:moveTo>
                <a:cubicBezTo>
                  <a:pt x="141" y="655"/>
                  <a:pt x="126" y="639"/>
                  <a:pt x="106" y="639"/>
                </a:cubicBezTo>
                <a:cubicBezTo>
                  <a:pt x="87" y="639"/>
                  <a:pt x="71" y="655"/>
                  <a:pt x="71" y="675"/>
                </a:cubicBezTo>
                <a:lnTo>
                  <a:pt x="71" y="923"/>
                </a:lnTo>
                <a:cubicBezTo>
                  <a:pt x="71" y="942"/>
                  <a:pt x="87" y="958"/>
                  <a:pt x="106" y="958"/>
                </a:cubicBezTo>
                <a:cubicBezTo>
                  <a:pt x="126" y="958"/>
                  <a:pt x="142" y="942"/>
                  <a:pt x="142" y="923"/>
                </a:cubicBezTo>
                <a:lnTo>
                  <a:pt x="142" y="674"/>
                </a:lnTo>
                <a:close/>
                <a:moveTo>
                  <a:pt x="212" y="904"/>
                </a:moveTo>
                <a:lnTo>
                  <a:pt x="285" y="952"/>
                </a:lnTo>
                <a:cubicBezTo>
                  <a:pt x="291" y="956"/>
                  <a:pt x="298" y="958"/>
                  <a:pt x="305" y="958"/>
                </a:cubicBezTo>
                <a:cubicBezTo>
                  <a:pt x="305" y="958"/>
                  <a:pt x="627" y="958"/>
                  <a:pt x="627" y="958"/>
                </a:cubicBezTo>
                <a:cubicBezTo>
                  <a:pt x="627" y="958"/>
                  <a:pt x="982" y="709"/>
                  <a:pt x="983" y="709"/>
                </a:cubicBezTo>
                <a:cubicBezTo>
                  <a:pt x="995" y="696"/>
                  <a:pt x="996" y="675"/>
                  <a:pt x="983" y="661"/>
                </a:cubicBezTo>
                <a:cubicBezTo>
                  <a:pt x="969" y="647"/>
                  <a:pt x="947" y="646"/>
                  <a:pt x="933" y="659"/>
                </a:cubicBezTo>
                <a:cubicBezTo>
                  <a:pt x="930" y="661"/>
                  <a:pt x="928" y="663"/>
                  <a:pt x="925" y="664"/>
                </a:cubicBezTo>
                <a:lnTo>
                  <a:pt x="584" y="848"/>
                </a:lnTo>
                <a:cubicBezTo>
                  <a:pt x="579" y="850"/>
                  <a:pt x="573" y="852"/>
                  <a:pt x="567" y="852"/>
                </a:cubicBezTo>
                <a:lnTo>
                  <a:pt x="407" y="852"/>
                </a:lnTo>
                <a:cubicBezTo>
                  <a:pt x="358" y="852"/>
                  <a:pt x="319" y="816"/>
                  <a:pt x="319" y="763"/>
                </a:cubicBezTo>
                <a:cubicBezTo>
                  <a:pt x="319" y="746"/>
                  <a:pt x="328" y="717"/>
                  <a:pt x="345" y="701"/>
                </a:cubicBezTo>
                <a:cubicBezTo>
                  <a:pt x="361" y="684"/>
                  <a:pt x="384" y="675"/>
                  <a:pt x="407" y="675"/>
                </a:cubicBezTo>
                <a:lnTo>
                  <a:pt x="531" y="675"/>
                </a:lnTo>
                <a:cubicBezTo>
                  <a:pt x="551" y="675"/>
                  <a:pt x="567" y="659"/>
                  <a:pt x="567" y="639"/>
                </a:cubicBezTo>
                <a:cubicBezTo>
                  <a:pt x="567" y="620"/>
                  <a:pt x="551" y="604"/>
                  <a:pt x="531" y="604"/>
                </a:cubicBezTo>
                <a:lnTo>
                  <a:pt x="317" y="604"/>
                </a:lnTo>
                <a:cubicBezTo>
                  <a:pt x="289" y="604"/>
                  <a:pt x="241" y="632"/>
                  <a:pt x="212" y="683"/>
                </a:cubicBezTo>
                <a:lnTo>
                  <a:pt x="212" y="904"/>
                </a:lnTo>
                <a:close/>
                <a:moveTo>
                  <a:pt x="394" y="426"/>
                </a:moveTo>
                <a:cubicBezTo>
                  <a:pt x="394" y="350"/>
                  <a:pt x="455" y="289"/>
                  <a:pt x="531" y="289"/>
                </a:cubicBezTo>
                <a:cubicBezTo>
                  <a:pt x="608" y="289"/>
                  <a:pt x="669" y="350"/>
                  <a:pt x="669" y="426"/>
                </a:cubicBezTo>
                <a:cubicBezTo>
                  <a:pt x="669" y="446"/>
                  <a:pt x="685" y="462"/>
                  <a:pt x="705" y="462"/>
                </a:cubicBezTo>
                <a:cubicBezTo>
                  <a:pt x="724" y="462"/>
                  <a:pt x="740" y="446"/>
                  <a:pt x="740" y="426"/>
                </a:cubicBezTo>
                <a:cubicBezTo>
                  <a:pt x="740" y="311"/>
                  <a:pt x="647" y="218"/>
                  <a:pt x="531" y="218"/>
                </a:cubicBezTo>
                <a:cubicBezTo>
                  <a:pt x="416" y="218"/>
                  <a:pt x="323" y="311"/>
                  <a:pt x="323" y="426"/>
                </a:cubicBezTo>
                <a:cubicBezTo>
                  <a:pt x="323" y="446"/>
                  <a:pt x="339" y="462"/>
                  <a:pt x="358" y="462"/>
                </a:cubicBezTo>
                <a:cubicBezTo>
                  <a:pt x="378" y="462"/>
                  <a:pt x="394" y="446"/>
                  <a:pt x="394" y="426"/>
                </a:cubicBezTo>
                <a:close/>
                <a:moveTo>
                  <a:pt x="898" y="426"/>
                </a:moveTo>
                <a:cubicBezTo>
                  <a:pt x="898" y="418"/>
                  <a:pt x="898" y="410"/>
                  <a:pt x="897" y="401"/>
                </a:cubicBezTo>
                <a:cubicBezTo>
                  <a:pt x="897" y="401"/>
                  <a:pt x="932" y="380"/>
                  <a:pt x="932" y="380"/>
                </a:cubicBezTo>
                <a:cubicBezTo>
                  <a:pt x="945" y="372"/>
                  <a:pt x="951" y="357"/>
                  <a:pt x="949" y="343"/>
                </a:cubicBezTo>
                <a:cubicBezTo>
                  <a:pt x="942" y="311"/>
                  <a:pt x="932" y="279"/>
                  <a:pt x="918" y="249"/>
                </a:cubicBezTo>
                <a:cubicBezTo>
                  <a:pt x="912" y="236"/>
                  <a:pt x="898" y="227"/>
                  <a:pt x="883" y="228"/>
                </a:cubicBezTo>
                <a:lnTo>
                  <a:pt x="842" y="232"/>
                </a:lnTo>
                <a:cubicBezTo>
                  <a:pt x="833" y="217"/>
                  <a:pt x="824" y="204"/>
                  <a:pt x="813" y="191"/>
                </a:cubicBezTo>
                <a:cubicBezTo>
                  <a:pt x="813" y="191"/>
                  <a:pt x="828" y="153"/>
                  <a:pt x="828" y="153"/>
                </a:cubicBezTo>
                <a:cubicBezTo>
                  <a:pt x="834" y="140"/>
                  <a:pt x="831" y="124"/>
                  <a:pt x="820" y="114"/>
                </a:cubicBezTo>
                <a:cubicBezTo>
                  <a:pt x="795" y="91"/>
                  <a:pt x="769" y="72"/>
                  <a:pt x="740" y="56"/>
                </a:cubicBezTo>
                <a:cubicBezTo>
                  <a:pt x="727" y="48"/>
                  <a:pt x="711" y="50"/>
                  <a:pt x="700" y="60"/>
                </a:cubicBezTo>
                <a:lnTo>
                  <a:pt x="668" y="86"/>
                </a:lnTo>
                <a:cubicBezTo>
                  <a:pt x="653" y="80"/>
                  <a:pt x="637" y="75"/>
                  <a:pt x="621" y="71"/>
                </a:cubicBezTo>
                <a:cubicBezTo>
                  <a:pt x="621" y="71"/>
                  <a:pt x="611" y="31"/>
                  <a:pt x="611" y="31"/>
                </a:cubicBezTo>
                <a:cubicBezTo>
                  <a:pt x="608" y="16"/>
                  <a:pt x="596" y="6"/>
                  <a:pt x="581" y="4"/>
                </a:cubicBezTo>
                <a:cubicBezTo>
                  <a:pt x="548" y="0"/>
                  <a:pt x="515" y="0"/>
                  <a:pt x="482" y="4"/>
                </a:cubicBezTo>
                <a:cubicBezTo>
                  <a:pt x="467" y="6"/>
                  <a:pt x="455" y="16"/>
                  <a:pt x="452" y="31"/>
                </a:cubicBezTo>
                <a:lnTo>
                  <a:pt x="442" y="71"/>
                </a:lnTo>
                <a:cubicBezTo>
                  <a:pt x="426" y="75"/>
                  <a:pt x="410" y="80"/>
                  <a:pt x="395" y="86"/>
                </a:cubicBezTo>
                <a:cubicBezTo>
                  <a:pt x="395" y="86"/>
                  <a:pt x="363" y="60"/>
                  <a:pt x="363" y="60"/>
                </a:cubicBezTo>
                <a:cubicBezTo>
                  <a:pt x="352" y="50"/>
                  <a:pt x="336" y="48"/>
                  <a:pt x="323" y="56"/>
                </a:cubicBezTo>
                <a:cubicBezTo>
                  <a:pt x="294" y="72"/>
                  <a:pt x="267" y="91"/>
                  <a:pt x="243" y="114"/>
                </a:cubicBezTo>
                <a:cubicBezTo>
                  <a:pt x="232" y="124"/>
                  <a:pt x="229" y="140"/>
                  <a:pt x="234" y="153"/>
                </a:cubicBezTo>
                <a:lnTo>
                  <a:pt x="250" y="191"/>
                </a:lnTo>
                <a:cubicBezTo>
                  <a:pt x="239" y="204"/>
                  <a:pt x="229" y="217"/>
                  <a:pt x="221" y="232"/>
                </a:cubicBezTo>
                <a:cubicBezTo>
                  <a:pt x="221" y="232"/>
                  <a:pt x="180" y="228"/>
                  <a:pt x="180" y="228"/>
                </a:cubicBezTo>
                <a:cubicBezTo>
                  <a:pt x="165" y="227"/>
                  <a:pt x="151" y="236"/>
                  <a:pt x="145" y="249"/>
                </a:cubicBezTo>
                <a:cubicBezTo>
                  <a:pt x="131" y="279"/>
                  <a:pt x="121" y="311"/>
                  <a:pt x="114" y="343"/>
                </a:cubicBezTo>
                <a:cubicBezTo>
                  <a:pt x="111" y="357"/>
                  <a:pt x="118" y="372"/>
                  <a:pt x="131" y="380"/>
                </a:cubicBezTo>
                <a:lnTo>
                  <a:pt x="165" y="401"/>
                </a:lnTo>
                <a:cubicBezTo>
                  <a:pt x="165" y="410"/>
                  <a:pt x="165" y="418"/>
                  <a:pt x="165" y="426"/>
                </a:cubicBezTo>
                <a:cubicBezTo>
                  <a:pt x="165" y="446"/>
                  <a:pt x="180" y="462"/>
                  <a:pt x="200" y="462"/>
                </a:cubicBezTo>
                <a:cubicBezTo>
                  <a:pt x="220" y="462"/>
                  <a:pt x="235" y="446"/>
                  <a:pt x="235" y="426"/>
                </a:cubicBezTo>
                <a:cubicBezTo>
                  <a:pt x="235" y="413"/>
                  <a:pt x="236" y="400"/>
                  <a:pt x="238" y="388"/>
                </a:cubicBezTo>
                <a:cubicBezTo>
                  <a:pt x="240" y="374"/>
                  <a:pt x="233" y="360"/>
                  <a:pt x="221" y="353"/>
                </a:cubicBezTo>
                <a:lnTo>
                  <a:pt x="190" y="333"/>
                </a:lnTo>
                <a:cubicBezTo>
                  <a:pt x="192" y="322"/>
                  <a:pt x="196" y="312"/>
                  <a:pt x="200" y="301"/>
                </a:cubicBezTo>
                <a:cubicBezTo>
                  <a:pt x="200" y="301"/>
                  <a:pt x="237" y="304"/>
                  <a:pt x="237" y="304"/>
                </a:cubicBezTo>
                <a:cubicBezTo>
                  <a:pt x="251" y="305"/>
                  <a:pt x="265" y="298"/>
                  <a:pt x="271" y="286"/>
                </a:cubicBezTo>
                <a:cubicBezTo>
                  <a:pt x="284" y="263"/>
                  <a:pt x="299" y="241"/>
                  <a:pt x="317" y="223"/>
                </a:cubicBezTo>
                <a:cubicBezTo>
                  <a:pt x="327" y="212"/>
                  <a:pt x="329" y="198"/>
                  <a:pt x="324" y="185"/>
                </a:cubicBezTo>
                <a:lnTo>
                  <a:pt x="310" y="150"/>
                </a:lnTo>
                <a:cubicBezTo>
                  <a:pt x="318" y="143"/>
                  <a:pt x="328" y="136"/>
                  <a:pt x="337" y="130"/>
                </a:cubicBezTo>
                <a:cubicBezTo>
                  <a:pt x="337" y="130"/>
                  <a:pt x="365" y="155"/>
                  <a:pt x="365" y="155"/>
                </a:cubicBezTo>
                <a:cubicBezTo>
                  <a:pt x="376" y="164"/>
                  <a:pt x="391" y="165"/>
                  <a:pt x="404" y="159"/>
                </a:cubicBezTo>
                <a:cubicBezTo>
                  <a:pt x="427" y="148"/>
                  <a:pt x="452" y="140"/>
                  <a:pt x="478" y="135"/>
                </a:cubicBezTo>
                <a:cubicBezTo>
                  <a:pt x="492" y="133"/>
                  <a:pt x="503" y="122"/>
                  <a:pt x="506" y="109"/>
                </a:cubicBezTo>
                <a:lnTo>
                  <a:pt x="515" y="72"/>
                </a:lnTo>
                <a:cubicBezTo>
                  <a:pt x="526" y="72"/>
                  <a:pt x="537" y="72"/>
                  <a:pt x="548" y="72"/>
                </a:cubicBezTo>
                <a:cubicBezTo>
                  <a:pt x="548" y="72"/>
                  <a:pt x="557" y="109"/>
                  <a:pt x="557" y="109"/>
                </a:cubicBezTo>
                <a:cubicBezTo>
                  <a:pt x="560" y="122"/>
                  <a:pt x="571" y="133"/>
                  <a:pt x="585" y="135"/>
                </a:cubicBezTo>
                <a:cubicBezTo>
                  <a:pt x="611" y="140"/>
                  <a:pt x="636" y="148"/>
                  <a:pt x="659" y="159"/>
                </a:cubicBezTo>
                <a:cubicBezTo>
                  <a:pt x="672" y="165"/>
                  <a:pt x="687" y="164"/>
                  <a:pt x="697" y="155"/>
                </a:cubicBezTo>
                <a:lnTo>
                  <a:pt x="726" y="130"/>
                </a:lnTo>
                <a:cubicBezTo>
                  <a:pt x="735" y="136"/>
                  <a:pt x="744" y="143"/>
                  <a:pt x="753" y="150"/>
                </a:cubicBezTo>
                <a:cubicBezTo>
                  <a:pt x="753" y="150"/>
                  <a:pt x="739" y="185"/>
                  <a:pt x="739" y="185"/>
                </a:cubicBezTo>
                <a:cubicBezTo>
                  <a:pt x="734" y="198"/>
                  <a:pt x="736" y="212"/>
                  <a:pt x="746" y="223"/>
                </a:cubicBezTo>
                <a:cubicBezTo>
                  <a:pt x="764" y="241"/>
                  <a:pt x="779" y="263"/>
                  <a:pt x="792" y="286"/>
                </a:cubicBezTo>
                <a:cubicBezTo>
                  <a:pt x="798" y="298"/>
                  <a:pt x="812" y="305"/>
                  <a:pt x="826" y="304"/>
                </a:cubicBezTo>
                <a:lnTo>
                  <a:pt x="863" y="301"/>
                </a:lnTo>
                <a:cubicBezTo>
                  <a:pt x="867" y="312"/>
                  <a:pt x="870" y="322"/>
                  <a:pt x="873" y="333"/>
                </a:cubicBezTo>
                <a:cubicBezTo>
                  <a:pt x="873" y="333"/>
                  <a:pt x="841" y="353"/>
                  <a:pt x="841" y="353"/>
                </a:cubicBezTo>
                <a:cubicBezTo>
                  <a:pt x="830" y="360"/>
                  <a:pt x="823" y="374"/>
                  <a:pt x="825" y="388"/>
                </a:cubicBezTo>
                <a:cubicBezTo>
                  <a:pt x="827" y="400"/>
                  <a:pt x="827" y="413"/>
                  <a:pt x="827" y="426"/>
                </a:cubicBezTo>
                <a:cubicBezTo>
                  <a:pt x="827" y="446"/>
                  <a:pt x="843" y="462"/>
                  <a:pt x="863" y="462"/>
                </a:cubicBezTo>
                <a:cubicBezTo>
                  <a:pt x="882" y="462"/>
                  <a:pt x="898" y="446"/>
                  <a:pt x="898" y="4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485775" y="4286250"/>
            <a:ext cx="539750" cy="541338"/>
          </a:xfrm>
          <a:prstGeom prst="ellipse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609600" y="4391025"/>
            <a:ext cx="330200" cy="330200"/>
          </a:xfrm>
          <a:custGeom>
            <a:avLst/>
            <a:gdLst>
              <a:gd name="T0" fmla="*/ 398 w 918"/>
              <a:gd name="T1" fmla="*/ 496 h 918"/>
              <a:gd name="T2" fmla="*/ 453 w 918"/>
              <a:gd name="T3" fmla="*/ 486 h 918"/>
              <a:gd name="T4" fmla="*/ 444 w 918"/>
              <a:gd name="T5" fmla="*/ 542 h 918"/>
              <a:gd name="T6" fmla="*/ 310 w 918"/>
              <a:gd name="T7" fmla="*/ 790 h 918"/>
              <a:gd name="T8" fmla="*/ 212 w 918"/>
              <a:gd name="T9" fmla="*/ 773 h 918"/>
              <a:gd name="T10" fmla="*/ 166 w 918"/>
              <a:gd name="T11" fmla="*/ 728 h 918"/>
              <a:gd name="T12" fmla="*/ 150 w 918"/>
              <a:gd name="T13" fmla="*/ 630 h 918"/>
              <a:gd name="T14" fmla="*/ 769 w 918"/>
              <a:gd name="T15" fmla="*/ 214 h 918"/>
              <a:gd name="T16" fmla="*/ 801 w 918"/>
              <a:gd name="T17" fmla="*/ 85 h 918"/>
              <a:gd name="T18" fmla="*/ 833 w 918"/>
              <a:gd name="T19" fmla="*/ 214 h 918"/>
              <a:gd name="T20" fmla="*/ 886 w 918"/>
              <a:gd name="T21" fmla="*/ 214 h 918"/>
              <a:gd name="T22" fmla="*/ 897 w 918"/>
              <a:gd name="T23" fmla="*/ 276 h 918"/>
              <a:gd name="T24" fmla="*/ 869 w 918"/>
              <a:gd name="T25" fmla="*/ 548 h 918"/>
              <a:gd name="T26" fmla="*/ 833 w 918"/>
              <a:gd name="T27" fmla="*/ 630 h 918"/>
              <a:gd name="T28" fmla="*/ 620 w 918"/>
              <a:gd name="T29" fmla="*/ 790 h 918"/>
              <a:gd name="T30" fmla="*/ 585 w 918"/>
              <a:gd name="T31" fmla="*/ 884 h 918"/>
              <a:gd name="T32" fmla="*/ 118 w 918"/>
              <a:gd name="T33" fmla="*/ 918 h 918"/>
              <a:gd name="T34" fmla="*/ 0 w 918"/>
              <a:gd name="T35" fmla="*/ 801 h 918"/>
              <a:gd name="T36" fmla="*/ 35 w 918"/>
              <a:gd name="T37" fmla="*/ 34 h 918"/>
              <a:gd name="T38" fmla="*/ 502 w 918"/>
              <a:gd name="T39" fmla="*/ 0 h 918"/>
              <a:gd name="T40" fmla="*/ 620 w 918"/>
              <a:gd name="T41" fmla="*/ 117 h 918"/>
              <a:gd name="T42" fmla="*/ 673 w 918"/>
              <a:gd name="T43" fmla="*/ 726 h 918"/>
              <a:gd name="T44" fmla="*/ 769 w 918"/>
              <a:gd name="T45" fmla="*/ 571 h 918"/>
              <a:gd name="T46" fmla="*/ 705 w 918"/>
              <a:gd name="T47" fmla="*/ 480 h 918"/>
              <a:gd name="T48" fmla="*/ 684 w 918"/>
              <a:gd name="T49" fmla="*/ 246 h 918"/>
              <a:gd name="T50" fmla="*/ 737 w 918"/>
              <a:gd name="T51" fmla="*/ 214 h 918"/>
              <a:gd name="T52" fmla="*/ 223 w 918"/>
              <a:gd name="T53" fmla="*/ 671 h 918"/>
              <a:gd name="T54" fmla="*/ 310 w 918"/>
              <a:gd name="T55" fmla="*/ 534 h 918"/>
              <a:gd name="T56" fmla="*/ 223 w 918"/>
              <a:gd name="T57" fmla="*/ 671 h 918"/>
              <a:gd name="T58" fmla="*/ 269 w 918"/>
              <a:gd name="T59" fmla="*/ 717 h 918"/>
              <a:gd name="T60" fmla="*/ 406 w 918"/>
              <a:gd name="T61" fmla="*/ 630 h 918"/>
              <a:gd name="T62" fmla="*/ 290 w 918"/>
              <a:gd name="T63" fmla="*/ 320 h 918"/>
              <a:gd name="T64" fmla="*/ 367 w 918"/>
              <a:gd name="T65" fmla="*/ 238 h 918"/>
              <a:gd name="T66" fmla="*/ 362 w 918"/>
              <a:gd name="T67" fmla="*/ 320 h 918"/>
              <a:gd name="T68" fmla="*/ 449 w 918"/>
              <a:gd name="T69" fmla="*/ 181 h 918"/>
              <a:gd name="T70" fmla="*/ 438 w 918"/>
              <a:gd name="T71" fmla="*/ 171 h 918"/>
              <a:gd name="T72" fmla="*/ 174 w 918"/>
              <a:gd name="T73" fmla="*/ 174 h 918"/>
              <a:gd name="T74" fmla="*/ 171 w 918"/>
              <a:gd name="T75" fmla="*/ 320 h 918"/>
              <a:gd name="T76" fmla="*/ 801 w 918"/>
              <a:gd name="T77" fmla="*/ 512 h 918"/>
              <a:gd name="T78" fmla="*/ 833 w 918"/>
              <a:gd name="T79" fmla="*/ 480 h 918"/>
              <a:gd name="T80" fmla="*/ 801 w 918"/>
              <a:gd name="T81" fmla="*/ 278 h 918"/>
              <a:gd name="T82" fmla="*/ 769 w 918"/>
              <a:gd name="T83" fmla="*/ 480 h 918"/>
              <a:gd name="T84" fmla="*/ 801 w 918"/>
              <a:gd name="T85" fmla="*/ 512 h 918"/>
              <a:gd name="T86" fmla="*/ 513 w 918"/>
              <a:gd name="T87" fmla="*/ 352 h 918"/>
              <a:gd name="T88" fmla="*/ 311 w 918"/>
              <a:gd name="T89" fmla="*/ 384 h 918"/>
              <a:gd name="T90" fmla="*/ 139 w 918"/>
              <a:gd name="T91" fmla="*/ 384 h 918"/>
              <a:gd name="T92" fmla="*/ 107 w 918"/>
              <a:gd name="T93" fmla="*/ 181 h 918"/>
              <a:gd name="T94" fmla="*/ 182 w 918"/>
              <a:gd name="T95" fmla="*/ 107 h 918"/>
              <a:gd name="T96" fmla="*/ 491 w 918"/>
              <a:gd name="T97" fmla="*/ 129 h 918"/>
              <a:gd name="T98" fmla="*/ 555 w 918"/>
              <a:gd name="T99" fmla="*/ 117 h 918"/>
              <a:gd name="T100" fmla="*/ 502 w 918"/>
              <a:gd name="T101" fmla="*/ 64 h 918"/>
              <a:gd name="T102" fmla="*/ 80 w 918"/>
              <a:gd name="T103" fmla="*/ 80 h 918"/>
              <a:gd name="T104" fmla="*/ 64 w 918"/>
              <a:gd name="T105" fmla="*/ 801 h 918"/>
              <a:gd name="T106" fmla="*/ 118 w 918"/>
              <a:gd name="T107" fmla="*/ 854 h 918"/>
              <a:gd name="T108" fmla="*/ 540 w 918"/>
              <a:gd name="T109" fmla="*/ 839 h 918"/>
              <a:gd name="T110" fmla="*/ 555 w 918"/>
              <a:gd name="T111" fmla="*/ 75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8" h="918">
                <a:moveTo>
                  <a:pt x="310" y="470"/>
                </a:moveTo>
                <a:cubicBezTo>
                  <a:pt x="343" y="470"/>
                  <a:pt x="373" y="480"/>
                  <a:pt x="398" y="496"/>
                </a:cubicBezTo>
                <a:lnTo>
                  <a:pt x="408" y="486"/>
                </a:lnTo>
                <a:cubicBezTo>
                  <a:pt x="421" y="474"/>
                  <a:pt x="441" y="474"/>
                  <a:pt x="453" y="486"/>
                </a:cubicBezTo>
                <a:cubicBezTo>
                  <a:pt x="466" y="499"/>
                  <a:pt x="466" y="519"/>
                  <a:pt x="453" y="532"/>
                </a:cubicBezTo>
                <a:lnTo>
                  <a:pt x="444" y="542"/>
                </a:lnTo>
                <a:cubicBezTo>
                  <a:pt x="460" y="567"/>
                  <a:pt x="470" y="597"/>
                  <a:pt x="470" y="630"/>
                </a:cubicBezTo>
                <a:cubicBezTo>
                  <a:pt x="470" y="718"/>
                  <a:pt x="398" y="790"/>
                  <a:pt x="310" y="790"/>
                </a:cubicBezTo>
                <a:cubicBezTo>
                  <a:pt x="277" y="790"/>
                  <a:pt x="247" y="780"/>
                  <a:pt x="222" y="764"/>
                </a:cubicBezTo>
                <a:lnTo>
                  <a:pt x="212" y="773"/>
                </a:lnTo>
                <a:cubicBezTo>
                  <a:pt x="199" y="786"/>
                  <a:pt x="179" y="786"/>
                  <a:pt x="166" y="773"/>
                </a:cubicBezTo>
                <a:cubicBezTo>
                  <a:pt x="154" y="761"/>
                  <a:pt x="154" y="741"/>
                  <a:pt x="166" y="728"/>
                </a:cubicBezTo>
                <a:lnTo>
                  <a:pt x="176" y="718"/>
                </a:lnTo>
                <a:cubicBezTo>
                  <a:pt x="160" y="693"/>
                  <a:pt x="150" y="663"/>
                  <a:pt x="150" y="630"/>
                </a:cubicBezTo>
                <a:cubicBezTo>
                  <a:pt x="150" y="542"/>
                  <a:pt x="222" y="470"/>
                  <a:pt x="310" y="470"/>
                </a:cubicBezTo>
                <a:close/>
                <a:moveTo>
                  <a:pt x="769" y="214"/>
                </a:moveTo>
                <a:lnTo>
                  <a:pt x="769" y="117"/>
                </a:lnTo>
                <a:cubicBezTo>
                  <a:pt x="769" y="100"/>
                  <a:pt x="783" y="85"/>
                  <a:pt x="801" y="85"/>
                </a:cubicBezTo>
                <a:cubicBezTo>
                  <a:pt x="819" y="85"/>
                  <a:pt x="833" y="100"/>
                  <a:pt x="833" y="117"/>
                </a:cubicBezTo>
                <a:lnTo>
                  <a:pt x="833" y="214"/>
                </a:lnTo>
                <a:lnTo>
                  <a:pt x="865" y="214"/>
                </a:lnTo>
                <a:lnTo>
                  <a:pt x="886" y="214"/>
                </a:lnTo>
                <a:cubicBezTo>
                  <a:pt x="904" y="214"/>
                  <a:pt x="918" y="228"/>
                  <a:pt x="918" y="246"/>
                </a:cubicBezTo>
                <a:cubicBezTo>
                  <a:pt x="918" y="259"/>
                  <a:pt x="910" y="271"/>
                  <a:pt x="897" y="276"/>
                </a:cubicBezTo>
                <a:lnTo>
                  <a:pt x="897" y="480"/>
                </a:lnTo>
                <a:cubicBezTo>
                  <a:pt x="897" y="506"/>
                  <a:pt x="887" y="530"/>
                  <a:pt x="869" y="548"/>
                </a:cubicBezTo>
                <a:cubicBezTo>
                  <a:pt x="859" y="559"/>
                  <a:pt x="846" y="566"/>
                  <a:pt x="833" y="571"/>
                </a:cubicBezTo>
                <a:lnTo>
                  <a:pt x="833" y="630"/>
                </a:lnTo>
                <a:cubicBezTo>
                  <a:pt x="833" y="718"/>
                  <a:pt x="761" y="790"/>
                  <a:pt x="673" y="790"/>
                </a:cubicBezTo>
                <a:lnTo>
                  <a:pt x="620" y="790"/>
                </a:lnTo>
                <a:lnTo>
                  <a:pt x="620" y="801"/>
                </a:lnTo>
                <a:cubicBezTo>
                  <a:pt x="620" y="832"/>
                  <a:pt x="607" y="862"/>
                  <a:pt x="585" y="884"/>
                </a:cubicBezTo>
                <a:cubicBezTo>
                  <a:pt x="563" y="906"/>
                  <a:pt x="533" y="918"/>
                  <a:pt x="502" y="918"/>
                </a:cubicBezTo>
                <a:lnTo>
                  <a:pt x="118" y="918"/>
                </a:lnTo>
                <a:cubicBezTo>
                  <a:pt x="87" y="918"/>
                  <a:pt x="57" y="906"/>
                  <a:pt x="35" y="884"/>
                </a:cubicBezTo>
                <a:cubicBezTo>
                  <a:pt x="13" y="862"/>
                  <a:pt x="0" y="832"/>
                  <a:pt x="0" y="801"/>
                </a:cubicBezTo>
                <a:lnTo>
                  <a:pt x="0" y="117"/>
                </a:lnTo>
                <a:cubicBezTo>
                  <a:pt x="0" y="86"/>
                  <a:pt x="13" y="56"/>
                  <a:pt x="35" y="34"/>
                </a:cubicBezTo>
                <a:cubicBezTo>
                  <a:pt x="57" y="12"/>
                  <a:pt x="87" y="0"/>
                  <a:pt x="118" y="0"/>
                </a:cubicBezTo>
                <a:lnTo>
                  <a:pt x="502" y="0"/>
                </a:lnTo>
                <a:cubicBezTo>
                  <a:pt x="533" y="0"/>
                  <a:pt x="563" y="12"/>
                  <a:pt x="585" y="34"/>
                </a:cubicBezTo>
                <a:cubicBezTo>
                  <a:pt x="607" y="56"/>
                  <a:pt x="620" y="86"/>
                  <a:pt x="620" y="117"/>
                </a:cubicBezTo>
                <a:lnTo>
                  <a:pt x="620" y="726"/>
                </a:lnTo>
                <a:lnTo>
                  <a:pt x="673" y="726"/>
                </a:lnTo>
                <a:cubicBezTo>
                  <a:pt x="726" y="726"/>
                  <a:pt x="769" y="683"/>
                  <a:pt x="769" y="630"/>
                </a:cubicBezTo>
                <a:lnTo>
                  <a:pt x="769" y="571"/>
                </a:lnTo>
                <a:cubicBezTo>
                  <a:pt x="756" y="566"/>
                  <a:pt x="743" y="559"/>
                  <a:pt x="733" y="548"/>
                </a:cubicBezTo>
                <a:cubicBezTo>
                  <a:pt x="715" y="530"/>
                  <a:pt x="705" y="506"/>
                  <a:pt x="705" y="480"/>
                </a:cubicBezTo>
                <a:lnTo>
                  <a:pt x="705" y="276"/>
                </a:lnTo>
                <a:cubicBezTo>
                  <a:pt x="693" y="271"/>
                  <a:pt x="684" y="259"/>
                  <a:pt x="684" y="246"/>
                </a:cubicBezTo>
                <a:cubicBezTo>
                  <a:pt x="684" y="228"/>
                  <a:pt x="698" y="214"/>
                  <a:pt x="716" y="214"/>
                </a:cubicBezTo>
                <a:lnTo>
                  <a:pt x="737" y="214"/>
                </a:lnTo>
                <a:lnTo>
                  <a:pt x="769" y="214"/>
                </a:lnTo>
                <a:close/>
                <a:moveTo>
                  <a:pt x="223" y="671"/>
                </a:moveTo>
                <a:lnTo>
                  <a:pt x="351" y="543"/>
                </a:lnTo>
                <a:cubicBezTo>
                  <a:pt x="339" y="537"/>
                  <a:pt x="325" y="534"/>
                  <a:pt x="310" y="534"/>
                </a:cubicBezTo>
                <a:cubicBezTo>
                  <a:pt x="257" y="534"/>
                  <a:pt x="214" y="577"/>
                  <a:pt x="214" y="630"/>
                </a:cubicBezTo>
                <a:cubicBezTo>
                  <a:pt x="214" y="645"/>
                  <a:pt x="217" y="659"/>
                  <a:pt x="223" y="671"/>
                </a:cubicBezTo>
                <a:close/>
                <a:moveTo>
                  <a:pt x="397" y="589"/>
                </a:moveTo>
                <a:lnTo>
                  <a:pt x="269" y="717"/>
                </a:lnTo>
                <a:cubicBezTo>
                  <a:pt x="281" y="723"/>
                  <a:pt x="295" y="726"/>
                  <a:pt x="310" y="726"/>
                </a:cubicBezTo>
                <a:cubicBezTo>
                  <a:pt x="363" y="726"/>
                  <a:pt x="406" y="683"/>
                  <a:pt x="406" y="630"/>
                </a:cubicBezTo>
                <a:cubicBezTo>
                  <a:pt x="406" y="615"/>
                  <a:pt x="403" y="601"/>
                  <a:pt x="397" y="589"/>
                </a:cubicBezTo>
                <a:close/>
                <a:moveTo>
                  <a:pt x="290" y="320"/>
                </a:moveTo>
                <a:lnTo>
                  <a:pt x="324" y="253"/>
                </a:lnTo>
                <a:cubicBezTo>
                  <a:pt x="332" y="237"/>
                  <a:pt x="351" y="230"/>
                  <a:pt x="367" y="238"/>
                </a:cubicBezTo>
                <a:cubicBezTo>
                  <a:pt x="383" y="246"/>
                  <a:pt x="389" y="265"/>
                  <a:pt x="381" y="281"/>
                </a:cubicBezTo>
                <a:lnTo>
                  <a:pt x="362" y="320"/>
                </a:lnTo>
                <a:lnTo>
                  <a:pt x="449" y="320"/>
                </a:lnTo>
                <a:lnTo>
                  <a:pt x="449" y="181"/>
                </a:lnTo>
                <a:cubicBezTo>
                  <a:pt x="449" y="179"/>
                  <a:pt x="448" y="176"/>
                  <a:pt x="446" y="174"/>
                </a:cubicBezTo>
                <a:cubicBezTo>
                  <a:pt x="444" y="172"/>
                  <a:pt x="441" y="171"/>
                  <a:pt x="438" y="171"/>
                </a:cubicBezTo>
                <a:lnTo>
                  <a:pt x="182" y="171"/>
                </a:lnTo>
                <a:cubicBezTo>
                  <a:pt x="179" y="171"/>
                  <a:pt x="176" y="172"/>
                  <a:pt x="174" y="174"/>
                </a:cubicBezTo>
                <a:cubicBezTo>
                  <a:pt x="172" y="176"/>
                  <a:pt x="171" y="179"/>
                  <a:pt x="171" y="181"/>
                </a:cubicBezTo>
                <a:lnTo>
                  <a:pt x="171" y="320"/>
                </a:lnTo>
                <a:lnTo>
                  <a:pt x="290" y="320"/>
                </a:lnTo>
                <a:close/>
                <a:moveTo>
                  <a:pt x="801" y="512"/>
                </a:moveTo>
                <a:cubicBezTo>
                  <a:pt x="810" y="512"/>
                  <a:pt x="818" y="509"/>
                  <a:pt x="824" y="503"/>
                </a:cubicBezTo>
                <a:cubicBezTo>
                  <a:pt x="830" y="497"/>
                  <a:pt x="833" y="489"/>
                  <a:pt x="833" y="480"/>
                </a:cubicBezTo>
                <a:lnTo>
                  <a:pt x="833" y="278"/>
                </a:lnTo>
                <a:lnTo>
                  <a:pt x="801" y="278"/>
                </a:lnTo>
                <a:lnTo>
                  <a:pt x="769" y="278"/>
                </a:lnTo>
                <a:lnTo>
                  <a:pt x="769" y="480"/>
                </a:lnTo>
                <a:cubicBezTo>
                  <a:pt x="769" y="489"/>
                  <a:pt x="772" y="497"/>
                  <a:pt x="778" y="503"/>
                </a:cubicBezTo>
                <a:cubicBezTo>
                  <a:pt x="784" y="509"/>
                  <a:pt x="793" y="512"/>
                  <a:pt x="801" y="512"/>
                </a:cubicBezTo>
                <a:close/>
                <a:moveTo>
                  <a:pt x="513" y="181"/>
                </a:moveTo>
                <a:lnTo>
                  <a:pt x="513" y="352"/>
                </a:lnTo>
                <a:cubicBezTo>
                  <a:pt x="513" y="370"/>
                  <a:pt x="498" y="384"/>
                  <a:pt x="481" y="384"/>
                </a:cubicBezTo>
                <a:lnTo>
                  <a:pt x="311" y="384"/>
                </a:lnTo>
                <a:lnTo>
                  <a:pt x="309" y="384"/>
                </a:lnTo>
                <a:lnTo>
                  <a:pt x="139" y="384"/>
                </a:lnTo>
                <a:cubicBezTo>
                  <a:pt x="121" y="384"/>
                  <a:pt x="107" y="370"/>
                  <a:pt x="107" y="352"/>
                </a:cubicBezTo>
                <a:lnTo>
                  <a:pt x="107" y="181"/>
                </a:lnTo>
                <a:cubicBezTo>
                  <a:pt x="107" y="162"/>
                  <a:pt x="115" y="143"/>
                  <a:pt x="129" y="129"/>
                </a:cubicBezTo>
                <a:cubicBezTo>
                  <a:pt x="143" y="115"/>
                  <a:pt x="162" y="107"/>
                  <a:pt x="182" y="107"/>
                </a:cubicBezTo>
                <a:lnTo>
                  <a:pt x="438" y="107"/>
                </a:lnTo>
                <a:cubicBezTo>
                  <a:pt x="458" y="107"/>
                  <a:pt x="477" y="115"/>
                  <a:pt x="491" y="129"/>
                </a:cubicBezTo>
                <a:cubicBezTo>
                  <a:pt x="505" y="143"/>
                  <a:pt x="513" y="162"/>
                  <a:pt x="513" y="181"/>
                </a:cubicBezTo>
                <a:close/>
                <a:moveTo>
                  <a:pt x="555" y="117"/>
                </a:moveTo>
                <a:cubicBezTo>
                  <a:pt x="555" y="103"/>
                  <a:pt x="550" y="90"/>
                  <a:pt x="540" y="80"/>
                </a:cubicBezTo>
                <a:cubicBezTo>
                  <a:pt x="530" y="70"/>
                  <a:pt x="516" y="64"/>
                  <a:pt x="502" y="64"/>
                </a:cubicBezTo>
                <a:lnTo>
                  <a:pt x="118" y="64"/>
                </a:lnTo>
                <a:cubicBezTo>
                  <a:pt x="104" y="64"/>
                  <a:pt x="90" y="70"/>
                  <a:pt x="80" y="80"/>
                </a:cubicBezTo>
                <a:cubicBezTo>
                  <a:pt x="70" y="90"/>
                  <a:pt x="64" y="103"/>
                  <a:pt x="64" y="117"/>
                </a:cubicBezTo>
                <a:lnTo>
                  <a:pt x="64" y="801"/>
                </a:lnTo>
                <a:cubicBezTo>
                  <a:pt x="64" y="815"/>
                  <a:pt x="70" y="828"/>
                  <a:pt x="80" y="839"/>
                </a:cubicBezTo>
                <a:cubicBezTo>
                  <a:pt x="90" y="848"/>
                  <a:pt x="104" y="854"/>
                  <a:pt x="118" y="854"/>
                </a:cubicBezTo>
                <a:lnTo>
                  <a:pt x="502" y="854"/>
                </a:lnTo>
                <a:cubicBezTo>
                  <a:pt x="516" y="854"/>
                  <a:pt x="530" y="848"/>
                  <a:pt x="540" y="839"/>
                </a:cubicBezTo>
                <a:cubicBezTo>
                  <a:pt x="550" y="828"/>
                  <a:pt x="555" y="815"/>
                  <a:pt x="555" y="801"/>
                </a:cubicBezTo>
                <a:lnTo>
                  <a:pt x="555" y="758"/>
                </a:lnTo>
                <a:lnTo>
                  <a:pt x="555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85775" y="5692775"/>
            <a:ext cx="539750" cy="541338"/>
          </a:xfrm>
          <a:prstGeom prst="ellipse">
            <a:avLst/>
          </a:pr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88963" y="5805488"/>
            <a:ext cx="333375" cy="314325"/>
          </a:xfrm>
          <a:custGeom>
            <a:avLst/>
            <a:gdLst>
              <a:gd name="T0" fmla="*/ 868 w 923"/>
              <a:gd name="T1" fmla="*/ 168 h 873"/>
              <a:gd name="T2" fmla="*/ 565 w 923"/>
              <a:gd name="T3" fmla="*/ 168 h 873"/>
              <a:gd name="T4" fmla="*/ 635 w 923"/>
              <a:gd name="T5" fmla="*/ 98 h 873"/>
              <a:gd name="T6" fmla="*/ 635 w 923"/>
              <a:gd name="T7" fmla="*/ 21 h 873"/>
              <a:gd name="T8" fmla="*/ 559 w 923"/>
              <a:gd name="T9" fmla="*/ 21 h 873"/>
              <a:gd name="T10" fmla="*/ 396 w 923"/>
              <a:gd name="T11" fmla="*/ 184 h 873"/>
              <a:gd name="T12" fmla="*/ 384 w 923"/>
              <a:gd name="T13" fmla="*/ 201 h 873"/>
              <a:gd name="T14" fmla="*/ 384 w 923"/>
              <a:gd name="T15" fmla="*/ 243 h 873"/>
              <a:gd name="T16" fmla="*/ 396 w 923"/>
              <a:gd name="T17" fmla="*/ 261 h 873"/>
              <a:gd name="T18" fmla="*/ 559 w 923"/>
              <a:gd name="T19" fmla="*/ 423 h 873"/>
              <a:gd name="T20" fmla="*/ 597 w 923"/>
              <a:gd name="T21" fmla="*/ 439 h 873"/>
              <a:gd name="T22" fmla="*/ 635 w 923"/>
              <a:gd name="T23" fmla="*/ 423 h 873"/>
              <a:gd name="T24" fmla="*/ 635 w 923"/>
              <a:gd name="T25" fmla="*/ 347 h 873"/>
              <a:gd name="T26" fmla="*/ 565 w 923"/>
              <a:gd name="T27" fmla="*/ 276 h 873"/>
              <a:gd name="T28" fmla="*/ 868 w 923"/>
              <a:gd name="T29" fmla="*/ 276 h 873"/>
              <a:gd name="T30" fmla="*/ 923 w 923"/>
              <a:gd name="T31" fmla="*/ 222 h 873"/>
              <a:gd name="T32" fmla="*/ 868 w 923"/>
              <a:gd name="T33" fmla="*/ 168 h 873"/>
              <a:gd name="T34" fmla="*/ 539 w 923"/>
              <a:gd name="T35" fmla="*/ 635 h 873"/>
              <a:gd name="T36" fmla="*/ 527 w 923"/>
              <a:gd name="T37" fmla="*/ 618 h 873"/>
              <a:gd name="T38" fmla="*/ 364 w 923"/>
              <a:gd name="T39" fmla="*/ 455 h 873"/>
              <a:gd name="T40" fmla="*/ 287 w 923"/>
              <a:gd name="T41" fmla="*/ 455 h 873"/>
              <a:gd name="T42" fmla="*/ 287 w 923"/>
              <a:gd name="T43" fmla="*/ 532 h 873"/>
              <a:gd name="T44" fmla="*/ 358 w 923"/>
              <a:gd name="T45" fmla="*/ 602 h 873"/>
              <a:gd name="T46" fmla="*/ 55 w 923"/>
              <a:gd name="T47" fmla="*/ 602 h 873"/>
              <a:gd name="T48" fmla="*/ 0 w 923"/>
              <a:gd name="T49" fmla="*/ 656 h 873"/>
              <a:gd name="T50" fmla="*/ 55 w 923"/>
              <a:gd name="T51" fmla="*/ 710 h 873"/>
              <a:gd name="T52" fmla="*/ 358 w 923"/>
              <a:gd name="T53" fmla="*/ 710 h 873"/>
              <a:gd name="T54" fmla="*/ 287 w 923"/>
              <a:gd name="T55" fmla="*/ 781 h 873"/>
              <a:gd name="T56" fmla="*/ 287 w 923"/>
              <a:gd name="T57" fmla="*/ 857 h 873"/>
              <a:gd name="T58" fmla="*/ 326 w 923"/>
              <a:gd name="T59" fmla="*/ 873 h 873"/>
              <a:gd name="T60" fmla="*/ 364 w 923"/>
              <a:gd name="T61" fmla="*/ 857 h 873"/>
              <a:gd name="T62" fmla="*/ 527 w 923"/>
              <a:gd name="T63" fmla="*/ 695 h 873"/>
              <a:gd name="T64" fmla="*/ 539 w 923"/>
              <a:gd name="T65" fmla="*/ 677 h 873"/>
              <a:gd name="T66" fmla="*/ 539 w 923"/>
              <a:gd name="T67" fmla="*/ 635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23" h="873">
                <a:moveTo>
                  <a:pt x="868" y="168"/>
                </a:moveTo>
                <a:lnTo>
                  <a:pt x="565" y="168"/>
                </a:lnTo>
                <a:lnTo>
                  <a:pt x="635" y="98"/>
                </a:lnTo>
                <a:cubicBezTo>
                  <a:pt x="657" y="77"/>
                  <a:pt x="657" y="42"/>
                  <a:pt x="635" y="21"/>
                </a:cubicBezTo>
                <a:cubicBezTo>
                  <a:pt x="614" y="0"/>
                  <a:pt x="580" y="0"/>
                  <a:pt x="559" y="21"/>
                </a:cubicBezTo>
                <a:lnTo>
                  <a:pt x="396" y="184"/>
                </a:lnTo>
                <a:cubicBezTo>
                  <a:pt x="391" y="189"/>
                  <a:pt x="387" y="195"/>
                  <a:pt x="384" y="201"/>
                </a:cubicBezTo>
                <a:cubicBezTo>
                  <a:pt x="379" y="215"/>
                  <a:pt x="379" y="230"/>
                  <a:pt x="384" y="243"/>
                </a:cubicBezTo>
                <a:cubicBezTo>
                  <a:pt x="387" y="250"/>
                  <a:pt x="391" y="256"/>
                  <a:pt x="396" y="261"/>
                </a:cubicBezTo>
                <a:lnTo>
                  <a:pt x="559" y="423"/>
                </a:lnTo>
                <a:cubicBezTo>
                  <a:pt x="569" y="434"/>
                  <a:pt x="583" y="439"/>
                  <a:pt x="597" y="439"/>
                </a:cubicBezTo>
                <a:cubicBezTo>
                  <a:pt x="611" y="439"/>
                  <a:pt x="625" y="434"/>
                  <a:pt x="635" y="423"/>
                </a:cubicBezTo>
                <a:cubicBezTo>
                  <a:pt x="657" y="402"/>
                  <a:pt x="657" y="368"/>
                  <a:pt x="635" y="347"/>
                </a:cubicBezTo>
                <a:lnTo>
                  <a:pt x="565" y="276"/>
                </a:lnTo>
                <a:lnTo>
                  <a:pt x="868" y="276"/>
                </a:lnTo>
                <a:cubicBezTo>
                  <a:pt x="898" y="276"/>
                  <a:pt x="923" y="252"/>
                  <a:pt x="923" y="222"/>
                </a:cubicBezTo>
                <a:cubicBezTo>
                  <a:pt x="923" y="192"/>
                  <a:pt x="898" y="168"/>
                  <a:pt x="868" y="168"/>
                </a:cubicBezTo>
                <a:close/>
                <a:moveTo>
                  <a:pt x="539" y="635"/>
                </a:moveTo>
                <a:cubicBezTo>
                  <a:pt x="536" y="629"/>
                  <a:pt x="532" y="623"/>
                  <a:pt x="527" y="618"/>
                </a:cubicBezTo>
                <a:lnTo>
                  <a:pt x="364" y="455"/>
                </a:lnTo>
                <a:cubicBezTo>
                  <a:pt x="343" y="434"/>
                  <a:pt x="309" y="434"/>
                  <a:pt x="287" y="455"/>
                </a:cubicBezTo>
                <a:cubicBezTo>
                  <a:pt x="266" y="476"/>
                  <a:pt x="266" y="511"/>
                  <a:pt x="287" y="532"/>
                </a:cubicBezTo>
                <a:lnTo>
                  <a:pt x="358" y="602"/>
                </a:lnTo>
                <a:lnTo>
                  <a:pt x="55" y="602"/>
                </a:lnTo>
                <a:cubicBezTo>
                  <a:pt x="25" y="602"/>
                  <a:pt x="0" y="626"/>
                  <a:pt x="0" y="656"/>
                </a:cubicBezTo>
                <a:cubicBezTo>
                  <a:pt x="0" y="686"/>
                  <a:pt x="25" y="710"/>
                  <a:pt x="55" y="710"/>
                </a:cubicBezTo>
                <a:lnTo>
                  <a:pt x="358" y="710"/>
                </a:lnTo>
                <a:lnTo>
                  <a:pt x="287" y="781"/>
                </a:lnTo>
                <a:cubicBezTo>
                  <a:pt x="266" y="802"/>
                  <a:pt x="266" y="836"/>
                  <a:pt x="287" y="857"/>
                </a:cubicBezTo>
                <a:cubicBezTo>
                  <a:pt x="298" y="868"/>
                  <a:pt x="312" y="873"/>
                  <a:pt x="326" y="873"/>
                </a:cubicBezTo>
                <a:cubicBezTo>
                  <a:pt x="340" y="873"/>
                  <a:pt x="354" y="868"/>
                  <a:pt x="364" y="857"/>
                </a:cubicBezTo>
                <a:lnTo>
                  <a:pt x="527" y="695"/>
                </a:lnTo>
                <a:cubicBezTo>
                  <a:pt x="532" y="690"/>
                  <a:pt x="536" y="684"/>
                  <a:pt x="539" y="677"/>
                </a:cubicBezTo>
                <a:cubicBezTo>
                  <a:pt x="544" y="664"/>
                  <a:pt x="544" y="649"/>
                  <a:pt x="539" y="6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565150" y="1228725"/>
            <a:ext cx="358775" cy="347663"/>
          </a:xfrm>
          <a:custGeom>
            <a:avLst/>
            <a:gdLst>
              <a:gd name="T0" fmla="*/ 372 w 995"/>
              <a:gd name="T1" fmla="*/ 958 h 967"/>
              <a:gd name="T2" fmla="*/ 416 w 995"/>
              <a:gd name="T3" fmla="*/ 927 h 967"/>
              <a:gd name="T4" fmla="*/ 442 w 995"/>
              <a:gd name="T5" fmla="*/ 881 h 967"/>
              <a:gd name="T6" fmla="*/ 446 w 995"/>
              <a:gd name="T7" fmla="*/ 828 h 967"/>
              <a:gd name="T8" fmla="*/ 427 w 995"/>
              <a:gd name="T9" fmla="*/ 778 h 967"/>
              <a:gd name="T10" fmla="*/ 388 w 995"/>
              <a:gd name="T11" fmla="*/ 741 h 967"/>
              <a:gd name="T12" fmla="*/ 338 w 995"/>
              <a:gd name="T13" fmla="*/ 725 h 967"/>
              <a:gd name="T14" fmla="*/ 285 w 995"/>
              <a:gd name="T15" fmla="*/ 731 h 967"/>
              <a:gd name="T16" fmla="*/ 240 w 995"/>
              <a:gd name="T17" fmla="*/ 760 h 967"/>
              <a:gd name="T18" fmla="*/ 212 w 995"/>
              <a:gd name="T19" fmla="*/ 805 h 967"/>
              <a:gd name="T20" fmla="*/ 205 w 995"/>
              <a:gd name="T21" fmla="*/ 857 h 967"/>
              <a:gd name="T22" fmla="*/ 222 w 995"/>
              <a:gd name="T23" fmla="*/ 908 h 967"/>
              <a:gd name="T24" fmla="*/ 259 w 995"/>
              <a:gd name="T25" fmla="*/ 946 h 967"/>
              <a:gd name="T26" fmla="*/ 308 w 995"/>
              <a:gd name="T27" fmla="*/ 965 h 967"/>
              <a:gd name="T28" fmla="*/ 221 w 995"/>
              <a:gd name="T29" fmla="*/ 52 h 967"/>
              <a:gd name="T30" fmla="*/ 161 w 995"/>
              <a:gd name="T31" fmla="*/ 5 h 967"/>
              <a:gd name="T32" fmla="*/ 28 w 995"/>
              <a:gd name="T33" fmla="*/ 3 h 967"/>
              <a:gd name="T34" fmla="*/ 2 w 995"/>
              <a:gd name="T35" fmla="*/ 31 h 967"/>
              <a:gd name="T36" fmla="*/ 8 w 995"/>
              <a:gd name="T37" fmla="*/ 68 h 967"/>
              <a:gd name="T38" fmla="*/ 40 w 995"/>
              <a:gd name="T39" fmla="*/ 88 h 967"/>
              <a:gd name="T40" fmla="*/ 147 w 995"/>
              <a:gd name="T41" fmla="*/ 100 h 967"/>
              <a:gd name="T42" fmla="*/ 233 w 995"/>
              <a:gd name="T43" fmla="*/ 666 h 967"/>
              <a:gd name="T44" fmla="*/ 239 w 995"/>
              <a:gd name="T45" fmla="*/ 689 h 967"/>
              <a:gd name="T46" fmla="*/ 257 w 995"/>
              <a:gd name="T47" fmla="*/ 706 h 967"/>
              <a:gd name="T48" fmla="*/ 822 w 995"/>
              <a:gd name="T49" fmla="*/ 711 h 967"/>
              <a:gd name="T50" fmla="*/ 856 w 995"/>
              <a:gd name="T51" fmla="*/ 695 h 967"/>
              <a:gd name="T52" fmla="*/ 865 w 995"/>
              <a:gd name="T53" fmla="*/ 658 h 967"/>
              <a:gd name="T54" fmla="*/ 842 w 995"/>
              <a:gd name="T55" fmla="*/ 628 h 967"/>
              <a:gd name="T56" fmla="*/ 820 w 995"/>
              <a:gd name="T57" fmla="*/ 523 h 967"/>
              <a:gd name="T58" fmla="*/ 911 w 995"/>
              <a:gd name="T59" fmla="*/ 470 h 967"/>
              <a:gd name="T60" fmla="*/ 995 w 995"/>
              <a:gd name="T61" fmla="*/ 183 h 967"/>
              <a:gd name="T62" fmla="*/ 975 w 995"/>
              <a:gd name="T63" fmla="*/ 145 h 967"/>
              <a:gd name="T64" fmla="*/ 849 w 995"/>
              <a:gd name="T65" fmla="*/ 405 h 967"/>
              <a:gd name="T66" fmla="*/ 895 w 995"/>
              <a:gd name="T67" fmla="*/ 226 h 967"/>
              <a:gd name="T68" fmla="*/ 859 w 995"/>
              <a:gd name="T69" fmla="*/ 805 h 967"/>
              <a:gd name="T70" fmla="*/ 830 w 995"/>
              <a:gd name="T71" fmla="*/ 760 h 967"/>
              <a:gd name="T72" fmla="*/ 785 w 995"/>
              <a:gd name="T73" fmla="*/ 732 h 967"/>
              <a:gd name="T74" fmla="*/ 733 w 995"/>
              <a:gd name="T75" fmla="*/ 725 h 967"/>
              <a:gd name="T76" fmla="*/ 682 w 995"/>
              <a:gd name="T77" fmla="*/ 742 h 967"/>
              <a:gd name="T78" fmla="*/ 644 w 995"/>
              <a:gd name="T79" fmla="*/ 778 h 967"/>
              <a:gd name="T80" fmla="*/ 624 w 995"/>
              <a:gd name="T81" fmla="*/ 828 h 967"/>
              <a:gd name="T82" fmla="*/ 628 w 995"/>
              <a:gd name="T83" fmla="*/ 881 h 967"/>
              <a:gd name="T84" fmla="*/ 655 w 995"/>
              <a:gd name="T85" fmla="*/ 927 h 967"/>
              <a:gd name="T86" fmla="*/ 698 w 995"/>
              <a:gd name="T87" fmla="*/ 958 h 967"/>
              <a:gd name="T88" fmla="*/ 750 w 995"/>
              <a:gd name="T89" fmla="*/ 967 h 967"/>
              <a:gd name="T90" fmla="*/ 802 w 995"/>
              <a:gd name="T91" fmla="*/ 953 h 967"/>
              <a:gd name="T92" fmla="*/ 842 w 995"/>
              <a:gd name="T93" fmla="*/ 918 h 967"/>
              <a:gd name="T94" fmla="*/ 863 w 995"/>
              <a:gd name="T95" fmla="*/ 870 h 967"/>
              <a:gd name="T96" fmla="*/ 715 w 995"/>
              <a:gd name="T97" fmla="*/ 833 h 967"/>
              <a:gd name="T98" fmla="*/ 736 w 995"/>
              <a:gd name="T99" fmla="*/ 814 h 967"/>
              <a:gd name="T100" fmla="*/ 764 w 995"/>
              <a:gd name="T101" fmla="*/ 818 h 967"/>
              <a:gd name="T102" fmla="*/ 778 w 995"/>
              <a:gd name="T103" fmla="*/ 843 h 967"/>
              <a:gd name="T104" fmla="*/ 769 w 995"/>
              <a:gd name="T105" fmla="*/ 869 h 967"/>
              <a:gd name="T106" fmla="*/ 742 w 995"/>
              <a:gd name="T107" fmla="*/ 879 h 967"/>
              <a:gd name="T108" fmla="*/ 718 w 995"/>
              <a:gd name="T109" fmla="*/ 864 h 967"/>
              <a:gd name="T110" fmla="*/ 332 w 995"/>
              <a:gd name="T111" fmla="*/ 814 h 967"/>
              <a:gd name="T112" fmla="*/ 355 w 995"/>
              <a:gd name="T113" fmla="*/ 831 h 967"/>
              <a:gd name="T114" fmla="*/ 357 w 995"/>
              <a:gd name="T115" fmla="*/ 859 h 967"/>
              <a:gd name="T116" fmla="*/ 336 w 995"/>
              <a:gd name="T117" fmla="*/ 878 h 967"/>
              <a:gd name="T118" fmla="*/ 308 w 995"/>
              <a:gd name="T119" fmla="*/ 874 h 967"/>
              <a:gd name="T120" fmla="*/ 293 w 995"/>
              <a:gd name="T121" fmla="*/ 850 h 967"/>
              <a:gd name="T122" fmla="*/ 303 w 995"/>
              <a:gd name="T123" fmla="*/ 823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95" h="967">
                <a:moveTo>
                  <a:pt x="326" y="967"/>
                </a:moveTo>
                <a:cubicBezTo>
                  <a:pt x="328" y="967"/>
                  <a:pt x="330" y="967"/>
                  <a:pt x="332" y="967"/>
                </a:cubicBezTo>
                <a:cubicBezTo>
                  <a:pt x="334" y="967"/>
                  <a:pt x="336" y="966"/>
                  <a:pt x="338" y="966"/>
                </a:cubicBezTo>
                <a:cubicBezTo>
                  <a:pt x="340" y="966"/>
                  <a:pt x="342" y="966"/>
                  <a:pt x="344" y="965"/>
                </a:cubicBezTo>
                <a:cubicBezTo>
                  <a:pt x="346" y="965"/>
                  <a:pt x="348" y="965"/>
                  <a:pt x="350" y="964"/>
                </a:cubicBezTo>
                <a:cubicBezTo>
                  <a:pt x="352" y="964"/>
                  <a:pt x="354" y="964"/>
                  <a:pt x="355" y="963"/>
                </a:cubicBezTo>
                <a:cubicBezTo>
                  <a:pt x="357" y="963"/>
                  <a:pt x="359" y="962"/>
                  <a:pt x="361" y="962"/>
                </a:cubicBezTo>
                <a:cubicBezTo>
                  <a:pt x="363" y="961"/>
                  <a:pt x="365" y="960"/>
                  <a:pt x="367" y="960"/>
                </a:cubicBezTo>
                <a:cubicBezTo>
                  <a:pt x="369" y="959"/>
                  <a:pt x="371" y="958"/>
                  <a:pt x="372" y="958"/>
                </a:cubicBezTo>
                <a:cubicBezTo>
                  <a:pt x="374" y="957"/>
                  <a:pt x="376" y="956"/>
                  <a:pt x="378" y="955"/>
                </a:cubicBezTo>
                <a:cubicBezTo>
                  <a:pt x="380" y="954"/>
                  <a:pt x="381" y="953"/>
                  <a:pt x="383" y="952"/>
                </a:cubicBezTo>
                <a:cubicBezTo>
                  <a:pt x="385" y="952"/>
                  <a:pt x="387" y="951"/>
                  <a:pt x="388" y="950"/>
                </a:cubicBezTo>
                <a:cubicBezTo>
                  <a:pt x="390" y="949"/>
                  <a:pt x="392" y="947"/>
                  <a:pt x="393" y="946"/>
                </a:cubicBezTo>
                <a:cubicBezTo>
                  <a:pt x="395" y="945"/>
                  <a:pt x="397" y="944"/>
                  <a:pt x="398" y="943"/>
                </a:cubicBezTo>
                <a:cubicBezTo>
                  <a:pt x="400" y="942"/>
                  <a:pt x="401" y="941"/>
                  <a:pt x="403" y="939"/>
                </a:cubicBezTo>
                <a:cubicBezTo>
                  <a:pt x="405" y="938"/>
                  <a:pt x="406" y="937"/>
                  <a:pt x="407" y="935"/>
                </a:cubicBezTo>
                <a:cubicBezTo>
                  <a:pt x="409" y="934"/>
                  <a:pt x="410" y="933"/>
                  <a:pt x="412" y="931"/>
                </a:cubicBezTo>
                <a:cubicBezTo>
                  <a:pt x="413" y="930"/>
                  <a:pt x="415" y="928"/>
                  <a:pt x="416" y="927"/>
                </a:cubicBezTo>
                <a:cubicBezTo>
                  <a:pt x="417" y="925"/>
                  <a:pt x="419" y="924"/>
                  <a:pt x="420" y="922"/>
                </a:cubicBezTo>
                <a:cubicBezTo>
                  <a:pt x="421" y="921"/>
                  <a:pt x="422" y="919"/>
                  <a:pt x="423" y="918"/>
                </a:cubicBezTo>
                <a:cubicBezTo>
                  <a:pt x="425" y="916"/>
                  <a:pt x="426" y="915"/>
                  <a:pt x="427" y="913"/>
                </a:cubicBezTo>
                <a:cubicBezTo>
                  <a:pt x="428" y="911"/>
                  <a:pt x="429" y="910"/>
                  <a:pt x="430" y="908"/>
                </a:cubicBezTo>
                <a:cubicBezTo>
                  <a:pt x="431" y="906"/>
                  <a:pt x="432" y="904"/>
                  <a:pt x="433" y="903"/>
                </a:cubicBezTo>
                <a:cubicBezTo>
                  <a:pt x="434" y="901"/>
                  <a:pt x="435" y="899"/>
                  <a:pt x="436" y="897"/>
                </a:cubicBezTo>
                <a:cubicBezTo>
                  <a:pt x="437" y="896"/>
                  <a:pt x="437" y="894"/>
                  <a:pt x="438" y="892"/>
                </a:cubicBezTo>
                <a:cubicBezTo>
                  <a:pt x="439" y="890"/>
                  <a:pt x="440" y="888"/>
                  <a:pt x="440" y="886"/>
                </a:cubicBezTo>
                <a:cubicBezTo>
                  <a:pt x="441" y="884"/>
                  <a:pt x="442" y="883"/>
                  <a:pt x="442" y="881"/>
                </a:cubicBezTo>
                <a:cubicBezTo>
                  <a:pt x="443" y="879"/>
                  <a:pt x="443" y="877"/>
                  <a:pt x="444" y="875"/>
                </a:cubicBezTo>
                <a:cubicBezTo>
                  <a:pt x="444" y="873"/>
                  <a:pt x="445" y="871"/>
                  <a:pt x="445" y="869"/>
                </a:cubicBezTo>
                <a:cubicBezTo>
                  <a:pt x="445" y="867"/>
                  <a:pt x="446" y="865"/>
                  <a:pt x="446" y="863"/>
                </a:cubicBezTo>
                <a:cubicBezTo>
                  <a:pt x="446" y="861"/>
                  <a:pt x="447" y="859"/>
                  <a:pt x="447" y="857"/>
                </a:cubicBezTo>
                <a:cubicBezTo>
                  <a:pt x="447" y="855"/>
                  <a:pt x="447" y="853"/>
                  <a:pt x="447" y="851"/>
                </a:cubicBezTo>
                <a:cubicBezTo>
                  <a:pt x="447" y="849"/>
                  <a:pt x="447" y="847"/>
                  <a:pt x="447" y="845"/>
                </a:cubicBezTo>
                <a:cubicBezTo>
                  <a:pt x="447" y="843"/>
                  <a:pt x="447" y="841"/>
                  <a:pt x="447" y="840"/>
                </a:cubicBezTo>
                <a:cubicBezTo>
                  <a:pt x="447" y="838"/>
                  <a:pt x="447" y="836"/>
                  <a:pt x="447" y="834"/>
                </a:cubicBezTo>
                <a:cubicBezTo>
                  <a:pt x="447" y="832"/>
                  <a:pt x="446" y="830"/>
                  <a:pt x="446" y="828"/>
                </a:cubicBezTo>
                <a:cubicBezTo>
                  <a:pt x="446" y="826"/>
                  <a:pt x="445" y="824"/>
                  <a:pt x="445" y="822"/>
                </a:cubicBezTo>
                <a:cubicBezTo>
                  <a:pt x="445" y="820"/>
                  <a:pt x="444" y="818"/>
                  <a:pt x="444" y="816"/>
                </a:cubicBezTo>
                <a:cubicBezTo>
                  <a:pt x="443" y="814"/>
                  <a:pt x="443" y="812"/>
                  <a:pt x="442" y="810"/>
                </a:cubicBezTo>
                <a:cubicBezTo>
                  <a:pt x="442" y="808"/>
                  <a:pt x="441" y="806"/>
                  <a:pt x="440" y="805"/>
                </a:cubicBezTo>
                <a:cubicBezTo>
                  <a:pt x="440" y="803"/>
                  <a:pt x="439" y="801"/>
                  <a:pt x="438" y="799"/>
                </a:cubicBezTo>
                <a:cubicBezTo>
                  <a:pt x="437" y="797"/>
                  <a:pt x="437" y="795"/>
                  <a:pt x="436" y="794"/>
                </a:cubicBezTo>
                <a:cubicBezTo>
                  <a:pt x="435" y="792"/>
                  <a:pt x="434" y="790"/>
                  <a:pt x="433" y="788"/>
                </a:cubicBezTo>
                <a:cubicBezTo>
                  <a:pt x="432" y="787"/>
                  <a:pt x="431" y="785"/>
                  <a:pt x="430" y="783"/>
                </a:cubicBezTo>
                <a:cubicBezTo>
                  <a:pt x="429" y="781"/>
                  <a:pt x="428" y="780"/>
                  <a:pt x="427" y="778"/>
                </a:cubicBezTo>
                <a:cubicBezTo>
                  <a:pt x="426" y="776"/>
                  <a:pt x="425" y="775"/>
                  <a:pt x="423" y="773"/>
                </a:cubicBezTo>
                <a:cubicBezTo>
                  <a:pt x="422" y="772"/>
                  <a:pt x="421" y="770"/>
                  <a:pt x="420" y="768"/>
                </a:cubicBezTo>
                <a:cubicBezTo>
                  <a:pt x="419" y="767"/>
                  <a:pt x="417" y="765"/>
                  <a:pt x="416" y="764"/>
                </a:cubicBezTo>
                <a:cubicBezTo>
                  <a:pt x="415" y="763"/>
                  <a:pt x="413" y="761"/>
                  <a:pt x="412" y="760"/>
                </a:cubicBezTo>
                <a:cubicBezTo>
                  <a:pt x="410" y="758"/>
                  <a:pt x="409" y="757"/>
                  <a:pt x="407" y="756"/>
                </a:cubicBezTo>
                <a:cubicBezTo>
                  <a:pt x="406" y="754"/>
                  <a:pt x="405" y="753"/>
                  <a:pt x="403" y="752"/>
                </a:cubicBezTo>
                <a:cubicBezTo>
                  <a:pt x="401" y="750"/>
                  <a:pt x="400" y="749"/>
                  <a:pt x="398" y="748"/>
                </a:cubicBezTo>
                <a:cubicBezTo>
                  <a:pt x="397" y="747"/>
                  <a:pt x="395" y="746"/>
                  <a:pt x="393" y="745"/>
                </a:cubicBezTo>
                <a:cubicBezTo>
                  <a:pt x="392" y="743"/>
                  <a:pt x="390" y="742"/>
                  <a:pt x="388" y="741"/>
                </a:cubicBezTo>
                <a:cubicBezTo>
                  <a:pt x="387" y="740"/>
                  <a:pt x="385" y="739"/>
                  <a:pt x="383" y="738"/>
                </a:cubicBezTo>
                <a:cubicBezTo>
                  <a:pt x="381" y="738"/>
                  <a:pt x="380" y="737"/>
                  <a:pt x="378" y="736"/>
                </a:cubicBezTo>
                <a:cubicBezTo>
                  <a:pt x="376" y="735"/>
                  <a:pt x="374" y="734"/>
                  <a:pt x="372" y="733"/>
                </a:cubicBezTo>
                <a:cubicBezTo>
                  <a:pt x="371" y="733"/>
                  <a:pt x="369" y="732"/>
                  <a:pt x="367" y="731"/>
                </a:cubicBezTo>
                <a:cubicBezTo>
                  <a:pt x="365" y="731"/>
                  <a:pt x="363" y="730"/>
                  <a:pt x="361" y="729"/>
                </a:cubicBezTo>
                <a:cubicBezTo>
                  <a:pt x="359" y="729"/>
                  <a:pt x="357" y="728"/>
                  <a:pt x="355" y="728"/>
                </a:cubicBezTo>
                <a:cubicBezTo>
                  <a:pt x="354" y="727"/>
                  <a:pt x="352" y="727"/>
                  <a:pt x="350" y="726"/>
                </a:cubicBezTo>
                <a:cubicBezTo>
                  <a:pt x="348" y="726"/>
                  <a:pt x="346" y="726"/>
                  <a:pt x="344" y="725"/>
                </a:cubicBezTo>
                <a:cubicBezTo>
                  <a:pt x="342" y="725"/>
                  <a:pt x="340" y="725"/>
                  <a:pt x="338" y="725"/>
                </a:cubicBezTo>
                <a:cubicBezTo>
                  <a:pt x="336" y="725"/>
                  <a:pt x="334" y="724"/>
                  <a:pt x="332" y="724"/>
                </a:cubicBezTo>
                <a:cubicBezTo>
                  <a:pt x="330" y="724"/>
                  <a:pt x="328" y="724"/>
                  <a:pt x="326" y="724"/>
                </a:cubicBezTo>
                <a:cubicBezTo>
                  <a:pt x="324" y="724"/>
                  <a:pt x="322" y="724"/>
                  <a:pt x="320" y="724"/>
                </a:cubicBezTo>
                <a:cubicBezTo>
                  <a:pt x="318" y="724"/>
                  <a:pt x="316" y="725"/>
                  <a:pt x="314" y="725"/>
                </a:cubicBezTo>
                <a:cubicBezTo>
                  <a:pt x="312" y="725"/>
                  <a:pt x="310" y="725"/>
                  <a:pt x="308" y="725"/>
                </a:cubicBezTo>
                <a:cubicBezTo>
                  <a:pt x="306" y="726"/>
                  <a:pt x="304" y="726"/>
                  <a:pt x="302" y="726"/>
                </a:cubicBezTo>
                <a:cubicBezTo>
                  <a:pt x="300" y="727"/>
                  <a:pt x="298" y="727"/>
                  <a:pt x="297" y="728"/>
                </a:cubicBezTo>
                <a:cubicBezTo>
                  <a:pt x="295" y="728"/>
                  <a:pt x="293" y="729"/>
                  <a:pt x="291" y="729"/>
                </a:cubicBezTo>
                <a:cubicBezTo>
                  <a:pt x="289" y="730"/>
                  <a:pt x="287" y="731"/>
                  <a:pt x="285" y="731"/>
                </a:cubicBezTo>
                <a:cubicBezTo>
                  <a:pt x="283" y="732"/>
                  <a:pt x="281" y="733"/>
                  <a:pt x="280" y="733"/>
                </a:cubicBezTo>
                <a:cubicBezTo>
                  <a:pt x="278" y="734"/>
                  <a:pt x="276" y="735"/>
                  <a:pt x="274" y="736"/>
                </a:cubicBezTo>
                <a:cubicBezTo>
                  <a:pt x="272" y="737"/>
                  <a:pt x="271" y="738"/>
                  <a:pt x="269" y="738"/>
                </a:cubicBezTo>
                <a:cubicBezTo>
                  <a:pt x="267" y="739"/>
                  <a:pt x="265" y="740"/>
                  <a:pt x="264" y="741"/>
                </a:cubicBezTo>
                <a:cubicBezTo>
                  <a:pt x="262" y="742"/>
                  <a:pt x="260" y="743"/>
                  <a:pt x="259" y="745"/>
                </a:cubicBezTo>
                <a:cubicBezTo>
                  <a:pt x="257" y="746"/>
                  <a:pt x="255" y="747"/>
                  <a:pt x="254" y="748"/>
                </a:cubicBezTo>
                <a:cubicBezTo>
                  <a:pt x="252" y="749"/>
                  <a:pt x="251" y="750"/>
                  <a:pt x="249" y="752"/>
                </a:cubicBezTo>
                <a:cubicBezTo>
                  <a:pt x="247" y="753"/>
                  <a:pt x="246" y="754"/>
                  <a:pt x="245" y="756"/>
                </a:cubicBezTo>
                <a:cubicBezTo>
                  <a:pt x="243" y="757"/>
                  <a:pt x="242" y="758"/>
                  <a:pt x="240" y="760"/>
                </a:cubicBezTo>
                <a:cubicBezTo>
                  <a:pt x="239" y="761"/>
                  <a:pt x="237" y="763"/>
                  <a:pt x="236" y="764"/>
                </a:cubicBezTo>
                <a:cubicBezTo>
                  <a:pt x="235" y="765"/>
                  <a:pt x="233" y="767"/>
                  <a:pt x="232" y="768"/>
                </a:cubicBezTo>
                <a:cubicBezTo>
                  <a:pt x="231" y="770"/>
                  <a:pt x="230" y="772"/>
                  <a:pt x="229" y="773"/>
                </a:cubicBezTo>
                <a:cubicBezTo>
                  <a:pt x="227" y="775"/>
                  <a:pt x="226" y="776"/>
                  <a:pt x="225" y="778"/>
                </a:cubicBezTo>
                <a:cubicBezTo>
                  <a:pt x="224" y="780"/>
                  <a:pt x="223" y="781"/>
                  <a:pt x="222" y="783"/>
                </a:cubicBezTo>
                <a:cubicBezTo>
                  <a:pt x="221" y="785"/>
                  <a:pt x="220" y="787"/>
                  <a:pt x="219" y="788"/>
                </a:cubicBezTo>
                <a:cubicBezTo>
                  <a:pt x="218" y="790"/>
                  <a:pt x="217" y="792"/>
                  <a:pt x="216" y="794"/>
                </a:cubicBezTo>
                <a:cubicBezTo>
                  <a:pt x="215" y="795"/>
                  <a:pt x="215" y="797"/>
                  <a:pt x="214" y="799"/>
                </a:cubicBezTo>
                <a:cubicBezTo>
                  <a:pt x="213" y="801"/>
                  <a:pt x="212" y="803"/>
                  <a:pt x="212" y="805"/>
                </a:cubicBezTo>
                <a:cubicBezTo>
                  <a:pt x="211" y="806"/>
                  <a:pt x="210" y="808"/>
                  <a:pt x="210" y="810"/>
                </a:cubicBezTo>
                <a:cubicBezTo>
                  <a:pt x="209" y="812"/>
                  <a:pt x="209" y="814"/>
                  <a:pt x="208" y="816"/>
                </a:cubicBezTo>
                <a:cubicBezTo>
                  <a:pt x="208" y="818"/>
                  <a:pt x="207" y="820"/>
                  <a:pt x="207" y="822"/>
                </a:cubicBezTo>
                <a:cubicBezTo>
                  <a:pt x="207" y="824"/>
                  <a:pt x="206" y="826"/>
                  <a:pt x="206" y="828"/>
                </a:cubicBezTo>
                <a:cubicBezTo>
                  <a:pt x="206" y="830"/>
                  <a:pt x="205" y="832"/>
                  <a:pt x="205" y="834"/>
                </a:cubicBezTo>
                <a:cubicBezTo>
                  <a:pt x="205" y="836"/>
                  <a:pt x="205" y="838"/>
                  <a:pt x="205" y="840"/>
                </a:cubicBezTo>
                <a:cubicBezTo>
                  <a:pt x="205" y="841"/>
                  <a:pt x="205" y="843"/>
                  <a:pt x="205" y="845"/>
                </a:cubicBezTo>
                <a:cubicBezTo>
                  <a:pt x="205" y="847"/>
                  <a:pt x="205" y="849"/>
                  <a:pt x="205" y="851"/>
                </a:cubicBezTo>
                <a:cubicBezTo>
                  <a:pt x="205" y="853"/>
                  <a:pt x="205" y="855"/>
                  <a:pt x="205" y="857"/>
                </a:cubicBezTo>
                <a:cubicBezTo>
                  <a:pt x="205" y="859"/>
                  <a:pt x="206" y="861"/>
                  <a:pt x="206" y="863"/>
                </a:cubicBezTo>
                <a:cubicBezTo>
                  <a:pt x="206" y="865"/>
                  <a:pt x="207" y="867"/>
                  <a:pt x="207" y="869"/>
                </a:cubicBezTo>
                <a:cubicBezTo>
                  <a:pt x="207" y="871"/>
                  <a:pt x="208" y="873"/>
                  <a:pt x="208" y="875"/>
                </a:cubicBezTo>
                <a:cubicBezTo>
                  <a:pt x="209" y="877"/>
                  <a:pt x="209" y="879"/>
                  <a:pt x="210" y="881"/>
                </a:cubicBezTo>
                <a:cubicBezTo>
                  <a:pt x="210" y="883"/>
                  <a:pt x="211" y="884"/>
                  <a:pt x="212" y="886"/>
                </a:cubicBezTo>
                <a:cubicBezTo>
                  <a:pt x="212" y="888"/>
                  <a:pt x="213" y="890"/>
                  <a:pt x="214" y="892"/>
                </a:cubicBezTo>
                <a:cubicBezTo>
                  <a:pt x="215" y="894"/>
                  <a:pt x="215" y="896"/>
                  <a:pt x="216" y="897"/>
                </a:cubicBezTo>
                <a:cubicBezTo>
                  <a:pt x="217" y="899"/>
                  <a:pt x="218" y="901"/>
                  <a:pt x="219" y="903"/>
                </a:cubicBezTo>
                <a:cubicBezTo>
                  <a:pt x="220" y="904"/>
                  <a:pt x="221" y="906"/>
                  <a:pt x="222" y="908"/>
                </a:cubicBezTo>
                <a:cubicBezTo>
                  <a:pt x="223" y="910"/>
                  <a:pt x="224" y="911"/>
                  <a:pt x="225" y="913"/>
                </a:cubicBezTo>
                <a:cubicBezTo>
                  <a:pt x="226" y="915"/>
                  <a:pt x="227" y="916"/>
                  <a:pt x="229" y="918"/>
                </a:cubicBezTo>
                <a:cubicBezTo>
                  <a:pt x="230" y="919"/>
                  <a:pt x="231" y="921"/>
                  <a:pt x="232" y="922"/>
                </a:cubicBezTo>
                <a:cubicBezTo>
                  <a:pt x="233" y="924"/>
                  <a:pt x="235" y="925"/>
                  <a:pt x="236" y="927"/>
                </a:cubicBezTo>
                <a:cubicBezTo>
                  <a:pt x="237" y="928"/>
                  <a:pt x="239" y="930"/>
                  <a:pt x="240" y="931"/>
                </a:cubicBezTo>
                <a:cubicBezTo>
                  <a:pt x="242" y="933"/>
                  <a:pt x="243" y="934"/>
                  <a:pt x="245" y="935"/>
                </a:cubicBezTo>
                <a:cubicBezTo>
                  <a:pt x="246" y="937"/>
                  <a:pt x="247" y="938"/>
                  <a:pt x="249" y="939"/>
                </a:cubicBezTo>
                <a:cubicBezTo>
                  <a:pt x="251" y="941"/>
                  <a:pt x="252" y="942"/>
                  <a:pt x="254" y="943"/>
                </a:cubicBezTo>
                <a:cubicBezTo>
                  <a:pt x="255" y="944"/>
                  <a:pt x="257" y="945"/>
                  <a:pt x="259" y="946"/>
                </a:cubicBezTo>
                <a:cubicBezTo>
                  <a:pt x="260" y="947"/>
                  <a:pt x="262" y="949"/>
                  <a:pt x="264" y="950"/>
                </a:cubicBezTo>
                <a:cubicBezTo>
                  <a:pt x="265" y="951"/>
                  <a:pt x="267" y="952"/>
                  <a:pt x="269" y="952"/>
                </a:cubicBezTo>
                <a:cubicBezTo>
                  <a:pt x="271" y="953"/>
                  <a:pt x="272" y="954"/>
                  <a:pt x="274" y="955"/>
                </a:cubicBezTo>
                <a:cubicBezTo>
                  <a:pt x="276" y="956"/>
                  <a:pt x="278" y="957"/>
                  <a:pt x="280" y="958"/>
                </a:cubicBezTo>
                <a:cubicBezTo>
                  <a:pt x="281" y="958"/>
                  <a:pt x="283" y="959"/>
                  <a:pt x="285" y="960"/>
                </a:cubicBezTo>
                <a:cubicBezTo>
                  <a:pt x="287" y="960"/>
                  <a:pt x="289" y="961"/>
                  <a:pt x="291" y="962"/>
                </a:cubicBezTo>
                <a:cubicBezTo>
                  <a:pt x="293" y="962"/>
                  <a:pt x="295" y="963"/>
                  <a:pt x="297" y="963"/>
                </a:cubicBezTo>
                <a:cubicBezTo>
                  <a:pt x="298" y="964"/>
                  <a:pt x="300" y="964"/>
                  <a:pt x="302" y="964"/>
                </a:cubicBezTo>
                <a:cubicBezTo>
                  <a:pt x="304" y="965"/>
                  <a:pt x="306" y="965"/>
                  <a:pt x="308" y="965"/>
                </a:cubicBezTo>
                <a:cubicBezTo>
                  <a:pt x="310" y="966"/>
                  <a:pt x="312" y="966"/>
                  <a:pt x="314" y="966"/>
                </a:cubicBezTo>
                <a:cubicBezTo>
                  <a:pt x="316" y="966"/>
                  <a:pt x="318" y="967"/>
                  <a:pt x="320" y="967"/>
                </a:cubicBezTo>
                <a:cubicBezTo>
                  <a:pt x="322" y="967"/>
                  <a:pt x="324" y="967"/>
                  <a:pt x="326" y="967"/>
                </a:cubicBezTo>
                <a:close/>
                <a:moveTo>
                  <a:pt x="951" y="138"/>
                </a:moveTo>
                <a:lnTo>
                  <a:pt x="249" y="127"/>
                </a:lnTo>
                <a:lnTo>
                  <a:pt x="232" y="75"/>
                </a:lnTo>
                <a:cubicBezTo>
                  <a:pt x="231" y="73"/>
                  <a:pt x="230" y="70"/>
                  <a:pt x="229" y="67"/>
                </a:cubicBezTo>
                <a:cubicBezTo>
                  <a:pt x="228" y="65"/>
                  <a:pt x="227" y="62"/>
                  <a:pt x="225" y="59"/>
                </a:cubicBezTo>
                <a:cubicBezTo>
                  <a:pt x="224" y="57"/>
                  <a:pt x="223" y="54"/>
                  <a:pt x="221" y="52"/>
                </a:cubicBezTo>
                <a:cubicBezTo>
                  <a:pt x="220" y="49"/>
                  <a:pt x="218" y="47"/>
                  <a:pt x="216" y="45"/>
                </a:cubicBezTo>
                <a:cubicBezTo>
                  <a:pt x="215" y="42"/>
                  <a:pt x="213" y="40"/>
                  <a:pt x="211" y="38"/>
                </a:cubicBezTo>
                <a:cubicBezTo>
                  <a:pt x="209" y="36"/>
                  <a:pt x="207" y="34"/>
                  <a:pt x="205" y="32"/>
                </a:cubicBezTo>
                <a:cubicBezTo>
                  <a:pt x="203" y="30"/>
                  <a:pt x="201" y="28"/>
                  <a:pt x="199" y="26"/>
                </a:cubicBezTo>
                <a:cubicBezTo>
                  <a:pt x="196" y="24"/>
                  <a:pt x="194" y="22"/>
                  <a:pt x="192" y="20"/>
                </a:cubicBezTo>
                <a:cubicBezTo>
                  <a:pt x="190" y="19"/>
                  <a:pt x="187" y="17"/>
                  <a:pt x="185" y="16"/>
                </a:cubicBezTo>
                <a:cubicBezTo>
                  <a:pt x="182" y="14"/>
                  <a:pt x="180" y="13"/>
                  <a:pt x="177" y="12"/>
                </a:cubicBezTo>
                <a:cubicBezTo>
                  <a:pt x="175" y="10"/>
                  <a:pt x="172" y="9"/>
                  <a:pt x="169" y="8"/>
                </a:cubicBezTo>
                <a:cubicBezTo>
                  <a:pt x="167" y="7"/>
                  <a:pt x="164" y="6"/>
                  <a:pt x="161" y="5"/>
                </a:cubicBezTo>
                <a:cubicBezTo>
                  <a:pt x="158" y="4"/>
                  <a:pt x="156" y="3"/>
                  <a:pt x="153" y="3"/>
                </a:cubicBezTo>
                <a:cubicBezTo>
                  <a:pt x="150" y="2"/>
                  <a:pt x="147" y="1"/>
                  <a:pt x="144" y="1"/>
                </a:cubicBezTo>
                <a:cubicBezTo>
                  <a:pt x="142" y="0"/>
                  <a:pt x="139" y="0"/>
                  <a:pt x="136" y="0"/>
                </a:cubicBezTo>
                <a:cubicBezTo>
                  <a:pt x="133" y="0"/>
                  <a:pt x="130" y="0"/>
                  <a:pt x="127" y="0"/>
                </a:cubicBezTo>
                <a:lnTo>
                  <a:pt x="44" y="0"/>
                </a:lnTo>
                <a:cubicBezTo>
                  <a:pt x="43" y="0"/>
                  <a:pt x="41" y="0"/>
                  <a:pt x="40" y="0"/>
                </a:cubicBezTo>
                <a:cubicBezTo>
                  <a:pt x="39" y="0"/>
                  <a:pt x="37" y="0"/>
                  <a:pt x="36" y="0"/>
                </a:cubicBezTo>
                <a:cubicBezTo>
                  <a:pt x="34" y="1"/>
                  <a:pt x="33" y="1"/>
                  <a:pt x="32" y="2"/>
                </a:cubicBezTo>
                <a:cubicBezTo>
                  <a:pt x="30" y="2"/>
                  <a:pt x="29" y="2"/>
                  <a:pt x="28" y="3"/>
                </a:cubicBezTo>
                <a:cubicBezTo>
                  <a:pt x="26" y="4"/>
                  <a:pt x="25" y="4"/>
                  <a:pt x="24" y="5"/>
                </a:cubicBezTo>
                <a:cubicBezTo>
                  <a:pt x="22" y="5"/>
                  <a:pt x="21" y="6"/>
                  <a:pt x="20" y="7"/>
                </a:cubicBezTo>
                <a:cubicBezTo>
                  <a:pt x="19" y="8"/>
                  <a:pt x="18" y="9"/>
                  <a:pt x="16" y="10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4"/>
                  <a:pt x="11" y="15"/>
                  <a:pt x="10" y="16"/>
                </a:cubicBezTo>
                <a:cubicBezTo>
                  <a:pt x="9" y="17"/>
                  <a:pt x="9" y="18"/>
                  <a:pt x="8" y="19"/>
                </a:cubicBezTo>
                <a:cubicBezTo>
                  <a:pt x="7" y="20"/>
                  <a:pt x="6" y="22"/>
                  <a:pt x="5" y="23"/>
                </a:cubicBezTo>
                <a:cubicBezTo>
                  <a:pt x="5" y="24"/>
                  <a:pt x="4" y="26"/>
                  <a:pt x="4" y="27"/>
                </a:cubicBezTo>
                <a:cubicBezTo>
                  <a:pt x="3" y="28"/>
                  <a:pt x="3" y="30"/>
                  <a:pt x="2" y="31"/>
                </a:cubicBezTo>
                <a:cubicBezTo>
                  <a:pt x="2" y="32"/>
                  <a:pt x="1" y="34"/>
                  <a:pt x="1" y="35"/>
                </a:cubicBezTo>
                <a:cubicBezTo>
                  <a:pt x="1" y="37"/>
                  <a:pt x="1" y="38"/>
                  <a:pt x="0" y="39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5"/>
                  <a:pt x="0" y="47"/>
                  <a:pt x="0" y="48"/>
                </a:cubicBezTo>
                <a:cubicBezTo>
                  <a:pt x="1" y="49"/>
                  <a:pt x="1" y="51"/>
                  <a:pt x="1" y="52"/>
                </a:cubicBezTo>
                <a:cubicBezTo>
                  <a:pt x="1" y="54"/>
                  <a:pt x="2" y="55"/>
                  <a:pt x="2" y="57"/>
                </a:cubicBezTo>
                <a:cubicBezTo>
                  <a:pt x="3" y="58"/>
                  <a:pt x="3" y="59"/>
                  <a:pt x="4" y="61"/>
                </a:cubicBezTo>
                <a:cubicBezTo>
                  <a:pt x="4" y="62"/>
                  <a:pt x="5" y="63"/>
                  <a:pt x="5" y="65"/>
                </a:cubicBezTo>
                <a:cubicBezTo>
                  <a:pt x="6" y="66"/>
                  <a:pt x="7" y="67"/>
                  <a:pt x="8" y="68"/>
                </a:cubicBezTo>
                <a:cubicBezTo>
                  <a:pt x="9" y="69"/>
                  <a:pt x="9" y="71"/>
                  <a:pt x="10" y="72"/>
                </a:cubicBezTo>
                <a:cubicBezTo>
                  <a:pt x="11" y="73"/>
                  <a:pt x="12" y="74"/>
                  <a:pt x="13" y="75"/>
                </a:cubicBezTo>
                <a:cubicBezTo>
                  <a:pt x="14" y="76"/>
                  <a:pt x="15" y="77"/>
                  <a:pt x="16" y="78"/>
                </a:cubicBezTo>
                <a:cubicBezTo>
                  <a:pt x="18" y="79"/>
                  <a:pt x="19" y="80"/>
                  <a:pt x="20" y="80"/>
                </a:cubicBezTo>
                <a:cubicBezTo>
                  <a:pt x="21" y="81"/>
                  <a:pt x="22" y="82"/>
                  <a:pt x="24" y="83"/>
                </a:cubicBezTo>
                <a:cubicBezTo>
                  <a:pt x="25" y="83"/>
                  <a:pt x="26" y="84"/>
                  <a:pt x="28" y="84"/>
                </a:cubicBezTo>
                <a:cubicBezTo>
                  <a:pt x="29" y="85"/>
                  <a:pt x="30" y="86"/>
                  <a:pt x="32" y="86"/>
                </a:cubicBezTo>
                <a:cubicBezTo>
                  <a:pt x="33" y="86"/>
                  <a:pt x="34" y="87"/>
                  <a:pt x="36" y="87"/>
                </a:cubicBezTo>
                <a:cubicBezTo>
                  <a:pt x="37" y="87"/>
                  <a:pt x="39" y="87"/>
                  <a:pt x="40" y="88"/>
                </a:cubicBezTo>
                <a:cubicBezTo>
                  <a:pt x="41" y="88"/>
                  <a:pt x="43" y="88"/>
                  <a:pt x="44" y="88"/>
                </a:cubicBezTo>
                <a:lnTo>
                  <a:pt x="127" y="88"/>
                </a:lnTo>
                <a:cubicBezTo>
                  <a:pt x="128" y="88"/>
                  <a:pt x="130" y="88"/>
                  <a:pt x="131" y="88"/>
                </a:cubicBezTo>
                <a:cubicBezTo>
                  <a:pt x="132" y="88"/>
                  <a:pt x="133" y="89"/>
                  <a:pt x="134" y="89"/>
                </a:cubicBezTo>
                <a:cubicBezTo>
                  <a:pt x="135" y="89"/>
                  <a:pt x="136" y="90"/>
                  <a:pt x="137" y="90"/>
                </a:cubicBezTo>
                <a:cubicBezTo>
                  <a:pt x="138" y="91"/>
                  <a:pt x="139" y="91"/>
                  <a:pt x="140" y="92"/>
                </a:cubicBezTo>
                <a:cubicBezTo>
                  <a:pt x="141" y="93"/>
                  <a:pt x="142" y="93"/>
                  <a:pt x="143" y="94"/>
                </a:cubicBezTo>
                <a:cubicBezTo>
                  <a:pt x="144" y="95"/>
                  <a:pt x="144" y="96"/>
                  <a:pt x="145" y="97"/>
                </a:cubicBezTo>
                <a:cubicBezTo>
                  <a:pt x="146" y="98"/>
                  <a:pt x="146" y="99"/>
                  <a:pt x="147" y="100"/>
                </a:cubicBezTo>
                <a:cubicBezTo>
                  <a:pt x="147" y="101"/>
                  <a:pt x="148" y="102"/>
                  <a:pt x="148" y="103"/>
                </a:cubicBezTo>
                <a:lnTo>
                  <a:pt x="288" y="526"/>
                </a:lnTo>
                <a:lnTo>
                  <a:pt x="237" y="650"/>
                </a:lnTo>
                <a:cubicBezTo>
                  <a:pt x="236" y="651"/>
                  <a:pt x="236" y="652"/>
                  <a:pt x="236" y="652"/>
                </a:cubicBezTo>
                <a:cubicBezTo>
                  <a:pt x="236" y="653"/>
                  <a:pt x="235" y="654"/>
                  <a:pt x="235" y="655"/>
                </a:cubicBezTo>
                <a:cubicBezTo>
                  <a:pt x="235" y="656"/>
                  <a:pt x="235" y="657"/>
                  <a:pt x="234" y="658"/>
                </a:cubicBezTo>
                <a:cubicBezTo>
                  <a:pt x="234" y="659"/>
                  <a:pt x="234" y="659"/>
                  <a:pt x="234" y="660"/>
                </a:cubicBezTo>
                <a:cubicBezTo>
                  <a:pt x="234" y="661"/>
                  <a:pt x="234" y="662"/>
                  <a:pt x="234" y="663"/>
                </a:cubicBezTo>
                <a:cubicBezTo>
                  <a:pt x="234" y="664"/>
                  <a:pt x="233" y="665"/>
                  <a:pt x="233" y="666"/>
                </a:cubicBezTo>
                <a:cubicBezTo>
                  <a:pt x="233" y="667"/>
                  <a:pt x="233" y="667"/>
                  <a:pt x="233" y="668"/>
                </a:cubicBezTo>
                <a:cubicBezTo>
                  <a:pt x="234" y="669"/>
                  <a:pt x="234" y="670"/>
                  <a:pt x="234" y="671"/>
                </a:cubicBezTo>
                <a:cubicBezTo>
                  <a:pt x="234" y="672"/>
                  <a:pt x="234" y="673"/>
                  <a:pt x="234" y="674"/>
                </a:cubicBezTo>
                <a:cubicBezTo>
                  <a:pt x="234" y="675"/>
                  <a:pt x="234" y="676"/>
                  <a:pt x="235" y="676"/>
                </a:cubicBezTo>
                <a:cubicBezTo>
                  <a:pt x="235" y="677"/>
                  <a:pt x="235" y="678"/>
                  <a:pt x="235" y="679"/>
                </a:cubicBezTo>
                <a:cubicBezTo>
                  <a:pt x="235" y="680"/>
                  <a:pt x="236" y="681"/>
                  <a:pt x="236" y="682"/>
                </a:cubicBezTo>
                <a:cubicBezTo>
                  <a:pt x="236" y="682"/>
                  <a:pt x="237" y="683"/>
                  <a:pt x="237" y="684"/>
                </a:cubicBezTo>
                <a:cubicBezTo>
                  <a:pt x="237" y="685"/>
                  <a:pt x="238" y="686"/>
                  <a:pt x="238" y="687"/>
                </a:cubicBezTo>
                <a:cubicBezTo>
                  <a:pt x="239" y="687"/>
                  <a:pt x="239" y="688"/>
                  <a:pt x="239" y="689"/>
                </a:cubicBezTo>
                <a:cubicBezTo>
                  <a:pt x="240" y="690"/>
                  <a:pt x="240" y="690"/>
                  <a:pt x="241" y="691"/>
                </a:cubicBezTo>
                <a:cubicBezTo>
                  <a:pt x="241" y="692"/>
                  <a:pt x="242" y="693"/>
                  <a:pt x="243" y="693"/>
                </a:cubicBezTo>
                <a:cubicBezTo>
                  <a:pt x="243" y="694"/>
                  <a:pt x="244" y="695"/>
                  <a:pt x="244" y="696"/>
                </a:cubicBezTo>
                <a:cubicBezTo>
                  <a:pt x="245" y="696"/>
                  <a:pt x="245" y="697"/>
                  <a:pt x="246" y="698"/>
                </a:cubicBezTo>
                <a:cubicBezTo>
                  <a:pt x="247" y="698"/>
                  <a:pt x="247" y="699"/>
                  <a:pt x="248" y="699"/>
                </a:cubicBezTo>
                <a:cubicBezTo>
                  <a:pt x="249" y="700"/>
                  <a:pt x="249" y="701"/>
                  <a:pt x="250" y="701"/>
                </a:cubicBezTo>
                <a:cubicBezTo>
                  <a:pt x="251" y="702"/>
                  <a:pt x="251" y="702"/>
                  <a:pt x="252" y="703"/>
                </a:cubicBezTo>
                <a:cubicBezTo>
                  <a:pt x="253" y="703"/>
                  <a:pt x="254" y="704"/>
                  <a:pt x="254" y="704"/>
                </a:cubicBezTo>
                <a:cubicBezTo>
                  <a:pt x="255" y="705"/>
                  <a:pt x="256" y="705"/>
                  <a:pt x="257" y="706"/>
                </a:cubicBezTo>
                <a:cubicBezTo>
                  <a:pt x="258" y="706"/>
                  <a:pt x="258" y="706"/>
                  <a:pt x="259" y="707"/>
                </a:cubicBezTo>
                <a:cubicBezTo>
                  <a:pt x="260" y="707"/>
                  <a:pt x="261" y="708"/>
                  <a:pt x="262" y="708"/>
                </a:cubicBezTo>
                <a:cubicBezTo>
                  <a:pt x="263" y="708"/>
                  <a:pt x="263" y="708"/>
                  <a:pt x="264" y="709"/>
                </a:cubicBezTo>
                <a:cubicBezTo>
                  <a:pt x="265" y="709"/>
                  <a:pt x="266" y="709"/>
                  <a:pt x="267" y="709"/>
                </a:cubicBezTo>
                <a:cubicBezTo>
                  <a:pt x="268" y="710"/>
                  <a:pt x="269" y="710"/>
                  <a:pt x="270" y="710"/>
                </a:cubicBezTo>
                <a:cubicBezTo>
                  <a:pt x="270" y="710"/>
                  <a:pt x="271" y="710"/>
                  <a:pt x="272" y="710"/>
                </a:cubicBezTo>
                <a:cubicBezTo>
                  <a:pt x="273" y="711"/>
                  <a:pt x="274" y="711"/>
                  <a:pt x="275" y="711"/>
                </a:cubicBezTo>
                <a:cubicBezTo>
                  <a:pt x="276" y="711"/>
                  <a:pt x="277" y="711"/>
                  <a:pt x="278" y="711"/>
                </a:cubicBezTo>
                <a:lnTo>
                  <a:pt x="822" y="711"/>
                </a:lnTo>
                <a:cubicBezTo>
                  <a:pt x="823" y="711"/>
                  <a:pt x="825" y="711"/>
                  <a:pt x="826" y="711"/>
                </a:cubicBezTo>
                <a:cubicBezTo>
                  <a:pt x="827" y="710"/>
                  <a:pt x="829" y="710"/>
                  <a:pt x="830" y="710"/>
                </a:cubicBezTo>
                <a:cubicBezTo>
                  <a:pt x="832" y="710"/>
                  <a:pt x="833" y="709"/>
                  <a:pt x="834" y="709"/>
                </a:cubicBezTo>
                <a:cubicBezTo>
                  <a:pt x="836" y="708"/>
                  <a:pt x="837" y="708"/>
                  <a:pt x="839" y="707"/>
                </a:cubicBezTo>
                <a:cubicBezTo>
                  <a:pt x="840" y="707"/>
                  <a:pt x="841" y="706"/>
                  <a:pt x="842" y="706"/>
                </a:cubicBezTo>
                <a:cubicBezTo>
                  <a:pt x="844" y="705"/>
                  <a:pt x="845" y="704"/>
                  <a:pt x="846" y="703"/>
                </a:cubicBezTo>
                <a:cubicBezTo>
                  <a:pt x="847" y="703"/>
                  <a:pt x="849" y="702"/>
                  <a:pt x="850" y="701"/>
                </a:cubicBezTo>
                <a:cubicBezTo>
                  <a:pt x="851" y="700"/>
                  <a:pt x="852" y="699"/>
                  <a:pt x="853" y="698"/>
                </a:cubicBezTo>
                <a:cubicBezTo>
                  <a:pt x="854" y="697"/>
                  <a:pt x="855" y="696"/>
                  <a:pt x="856" y="695"/>
                </a:cubicBezTo>
                <a:cubicBezTo>
                  <a:pt x="857" y="694"/>
                  <a:pt x="858" y="692"/>
                  <a:pt x="858" y="691"/>
                </a:cubicBezTo>
                <a:cubicBezTo>
                  <a:pt x="859" y="690"/>
                  <a:pt x="860" y="689"/>
                  <a:pt x="861" y="687"/>
                </a:cubicBezTo>
                <a:cubicBezTo>
                  <a:pt x="861" y="686"/>
                  <a:pt x="862" y="685"/>
                  <a:pt x="862" y="684"/>
                </a:cubicBezTo>
                <a:cubicBezTo>
                  <a:pt x="863" y="682"/>
                  <a:pt x="863" y="681"/>
                  <a:pt x="864" y="679"/>
                </a:cubicBezTo>
                <a:cubicBezTo>
                  <a:pt x="864" y="678"/>
                  <a:pt x="865" y="677"/>
                  <a:pt x="865" y="675"/>
                </a:cubicBezTo>
                <a:cubicBezTo>
                  <a:pt x="865" y="674"/>
                  <a:pt x="865" y="672"/>
                  <a:pt x="866" y="671"/>
                </a:cubicBezTo>
                <a:cubicBezTo>
                  <a:pt x="866" y="670"/>
                  <a:pt x="866" y="668"/>
                  <a:pt x="866" y="667"/>
                </a:cubicBezTo>
                <a:cubicBezTo>
                  <a:pt x="866" y="665"/>
                  <a:pt x="866" y="664"/>
                  <a:pt x="866" y="662"/>
                </a:cubicBezTo>
                <a:cubicBezTo>
                  <a:pt x="865" y="661"/>
                  <a:pt x="865" y="659"/>
                  <a:pt x="865" y="658"/>
                </a:cubicBezTo>
                <a:cubicBezTo>
                  <a:pt x="865" y="657"/>
                  <a:pt x="864" y="655"/>
                  <a:pt x="864" y="654"/>
                </a:cubicBezTo>
                <a:cubicBezTo>
                  <a:pt x="863" y="652"/>
                  <a:pt x="863" y="651"/>
                  <a:pt x="862" y="650"/>
                </a:cubicBezTo>
                <a:cubicBezTo>
                  <a:pt x="862" y="648"/>
                  <a:pt x="861" y="647"/>
                  <a:pt x="861" y="646"/>
                </a:cubicBezTo>
                <a:cubicBezTo>
                  <a:pt x="860" y="645"/>
                  <a:pt x="859" y="643"/>
                  <a:pt x="858" y="642"/>
                </a:cubicBezTo>
                <a:cubicBezTo>
                  <a:pt x="858" y="641"/>
                  <a:pt x="857" y="640"/>
                  <a:pt x="856" y="639"/>
                </a:cubicBezTo>
                <a:cubicBezTo>
                  <a:pt x="855" y="638"/>
                  <a:pt x="854" y="636"/>
                  <a:pt x="853" y="635"/>
                </a:cubicBezTo>
                <a:cubicBezTo>
                  <a:pt x="852" y="634"/>
                  <a:pt x="851" y="633"/>
                  <a:pt x="850" y="633"/>
                </a:cubicBezTo>
                <a:cubicBezTo>
                  <a:pt x="849" y="632"/>
                  <a:pt x="847" y="631"/>
                  <a:pt x="846" y="630"/>
                </a:cubicBezTo>
                <a:cubicBezTo>
                  <a:pt x="845" y="629"/>
                  <a:pt x="844" y="628"/>
                  <a:pt x="842" y="628"/>
                </a:cubicBezTo>
                <a:cubicBezTo>
                  <a:pt x="841" y="627"/>
                  <a:pt x="840" y="626"/>
                  <a:pt x="839" y="626"/>
                </a:cubicBezTo>
                <a:cubicBezTo>
                  <a:pt x="837" y="625"/>
                  <a:pt x="836" y="625"/>
                  <a:pt x="834" y="624"/>
                </a:cubicBezTo>
                <a:cubicBezTo>
                  <a:pt x="833" y="624"/>
                  <a:pt x="832" y="624"/>
                  <a:pt x="830" y="623"/>
                </a:cubicBezTo>
                <a:cubicBezTo>
                  <a:pt x="829" y="623"/>
                  <a:pt x="827" y="623"/>
                  <a:pt x="826" y="623"/>
                </a:cubicBezTo>
                <a:cubicBezTo>
                  <a:pt x="825" y="623"/>
                  <a:pt x="823" y="623"/>
                  <a:pt x="822" y="623"/>
                </a:cubicBezTo>
                <a:lnTo>
                  <a:pt x="343" y="623"/>
                </a:lnTo>
                <a:lnTo>
                  <a:pt x="365" y="570"/>
                </a:lnTo>
                <a:lnTo>
                  <a:pt x="808" y="524"/>
                </a:lnTo>
                <a:cubicBezTo>
                  <a:pt x="812" y="524"/>
                  <a:pt x="816" y="523"/>
                  <a:pt x="820" y="523"/>
                </a:cubicBezTo>
                <a:cubicBezTo>
                  <a:pt x="824" y="522"/>
                  <a:pt x="828" y="521"/>
                  <a:pt x="831" y="520"/>
                </a:cubicBezTo>
                <a:cubicBezTo>
                  <a:pt x="835" y="519"/>
                  <a:pt x="839" y="518"/>
                  <a:pt x="843" y="517"/>
                </a:cubicBezTo>
                <a:cubicBezTo>
                  <a:pt x="847" y="515"/>
                  <a:pt x="850" y="514"/>
                  <a:pt x="854" y="512"/>
                </a:cubicBezTo>
                <a:cubicBezTo>
                  <a:pt x="858" y="511"/>
                  <a:pt x="861" y="509"/>
                  <a:pt x="865" y="507"/>
                </a:cubicBezTo>
                <a:cubicBezTo>
                  <a:pt x="868" y="505"/>
                  <a:pt x="872" y="503"/>
                  <a:pt x="875" y="501"/>
                </a:cubicBezTo>
                <a:cubicBezTo>
                  <a:pt x="878" y="499"/>
                  <a:pt x="882" y="497"/>
                  <a:pt x="885" y="494"/>
                </a:cubicBezTo>
                <a:cubicBezTo>
                  <a:pt x="888" y="492"/>
                  <a:pt x="891" y="489"/>
                  <a:pt x="894" y="487"/>
                </a:cubicBezTo>
                <a:cubicBezTo>
                  <a:pt x="897" y="484"/>
                  <a:pt x="900" y="481"/>
                  <a:pt x="903" y="478"/>
                </a:cubicBezTo>
                <a:cubicBezTo>
                  <a:pt x="905" y="476"/>
                  <a:pt x="908" y="473"/>
                  <a:pt x="911" y="470"/>
                </a:cubicBezTo>
                <a:cubicBezTo>
                  <a:pt x="913" y="467"/>
                  <a:pt x="916" y="463"/>
                  <a:pt x="918" y="460"/>
                </a:cubicBezTo>
                <a:cubicBezTo>
                  <a:pt x="920" y="457"/>
                  <a:pt x="922" y="454"/>
                  <a:pt x="924" y="450"/>
                </a:cubicBezTo>
                <a:cubicBezTo>
                  <a:pt x="927" y="447"/>
                  <a:pt x="928" y="443"/>
                  <a:pt x="930" y="440"/>
                </a:cubicBezTo>
                <a:cubicBezTo>
                  <a:pt x="932" y="436"/>
                  <a:pt x="934" y="433"/>
                  <a:pt x="935" y="429"/>
                </a:cubicBezTo>
                <a:cubicBezTo>
                  <a:pt x="937" y="425"/>
                  <a:pt x="938" y="421"/>
                  <a:pt x="939" y="418"/>
                </a:cubicBezTo>
                <a:cubicBezTo>
                  <a:pt x="940" y="414"/>
                  <a:pt x="942" y="410"/>
                  <a:pt x="942" y="406"/>
                </a:cubicBezTo>
                <a:lnTo>
                  <a:pt x="994" y="193"/>
                </a:lnTo>
                <a:cubicBezTo>
                  <a:pt x="994" y="191"/>
                  <a:pt x="995" y="189"/>
                  <a:pt x="995" y="188"/>
                </a:cubicBezTo>
                <a:cubicBezTo>
                  <a:pt x="995" y="186"/>
                  <a:pt x="995" y="185"/>
                  <a:pt x="995" y="183"/>
                </a:cubicBezTo>
                <a:cubicBezTo>
                  <a:pt x="995" y="181"/>
                  <a:pt x="995" y="180"/>
                  <a:pt x="995" y="178"/>
                </a:cubicBezTo>
                <a:cubicBezTo>
                  <a:pt x="995" y="176"/>
                  <a:pt x="995" y="175"/>
                  <a:pt x="994" y="173"/>
                </a:cubicBezTo>
                <a:cubicBezTo>
                  <a:pt x="994" y="171"/>
                  <a:pt x="993" y="170"/>
                  <a:pt x="993" y="168"/>
                </a:cubicBezTo>
                <a:cubicBezTo>
                  <a:pt x="992" y="167"/>
                  <a:pt x="992" y="165"/>
                  <a:pt x="991" y="164"/>
                </a:cubicBezTo>
                <a:cubicBezTo>
                  <a:pt x="990" y="162"/>
                  <a:pt x="990" y="161"/>
                  <a:pt x="989" y="159"/>
                </a:cubicBezTo>
                <a:cubicBezTo>
                  <a:pt x="988" y="158"/>
                  <a:pt x="987" y="157"/>
                  <a:pt x="986" y="155"/>
                </a:cubicBezTo>
                <a:cubicBezTo>
                  <a:pt x="985" y="154"/>
                  <a:pt x="984" y="153"/>
                  <a:pt x="983" y="152"/>
                </a:cubicBezTo>
                <a:cubicBezTo>
                  <a:pt x="981" y="150"/>
                  <a:pt x="980" y="149"/>
                  <a:pt x="979" y="148"/>
                </a:cubicBezTo>
                <a:cubicBezTo>
                  <a:pt x="978" y="147"/>
                  <a:pt x="976" y="146"/>
                  <a:pt x="975" y="145"/>
                </a:cubicBezTo>
                <a:cubicBezTo>
                  <a:pt x="974" y="144"/>
                  <a:pt x="972" y="144"/>
                  <a:pt x="971" y="143"/>
                </a:cubicBezTo>
                <a:cubicBezTo>
                  <a:pt x="969" y="142"/>
                  <a:pt x="968" y="142"/>
                  <a:pt x="966" y="141"/>
                </a:cubicBezTo>
                <a:cubicBezTo>
                  <a:pt x="965" y="140"/>
                  <a:pt x="963" y="140"/>
                  <a:pt x="961" y="140"/>
                </a:cubicBezTo>
                <a:cubicBezTo>
                  <a:pt x="960" y="139"/>
                  <a:pt x="958" y="139"/>
                  <a:pt x="957" y="139"/>
                </a:cubicBezTo>
                <a:cubicBezTo>
                  <a:pt x="955" y="138"/>
                  <a:pt x="953" y="138"/>
                  <a:pt x="952" y="138"/>
                </a:cubicBezTo>
                <a:lnTo>
                  <a:pt x="951" y="138"/>
                </a:lnTo>
                <a:close/>
                <a:moveTo>
                  <a:pt x="857" y="386"/>
                </a:moveTo>
                <a:cubicBezTo>
                  <a:pt x="856" y="389"/>
                  <a:pt x="855" y="393"/>
                  <a:pt x="853" y="396"/>
                </a:cubicBezTo>
                <a:cubicBezTo>
                  <a:pt x="852" y="399"/>
                  <a:pt x="851" y="402"/>
                  <a:pt x="849" y="405"/>
                </a:cubicBezTo>
                <a:cubicBezTo>
                  <a:pt x="847" y="408"/>
                  <a:pt x="845" y="410"/>
                  <a:pt x="843" y="413"/>
                </a:cubicBezTo>
                <a:cubicBezTo>
                  <a:pt x="841" y="416"/>
                  <a:pt x="838" y="418"/>
                  <a:pt x="836" y="420"/>
                </a:cubicBezTo>
                <a:cubicBezTo>
                  <a:pt x="833" y="423"/>
                  <a:pt x="831" y="425"/>
                  <a:pt x="828" y="426"/>
                </a:cubicBezTo>
                <a:cubicBezTo>
                  <a:pt x="825" y="428"/>
                  <a:pt x="822" y="430"/>
                  <a:pt x="819" y="431"/>
                </a:cubicBezTo>
                <a:cubicBezTo>
                  <a:pt x="816" y="433"/>
                  <a:pt x="812" y="434"/>
                  <a:pt x="809" y="435"/>
                </a:cubicBezTo>
                <a:cubicBezTo>
                  <a:pt x="806" y="435"/>
                  <a:pt x="802" y="436"/>
                  <a:pt x="799" y="436"/>
                </a:cubicBezTo>
                <a:lnTo>
                  <a:pt x="366" y="481"/>
                </a:lnTo>
                <a:lnTo>
                  <a:pt x="279" y="216"/>
                </a:lnTo>
                <a:lnTo>
                  <a:pt x="895" y="226"/>
                </a:lnTo>
                <a:lnTo>
                  <a:pt x="857" y="386"/>
                </a:lnTo>
                <a:close/>
                <a:moveTo>
                  <a:pt x="866" y="846"/>
                </a:moveTo>
                <a:cubicBezTo>
                  <a:pt x="866" y="844"/>
                  <a:pt x="866" y="842"/>
                  <a:pt x="866" y="840"/>
                </a:cubicBezTo>
                <a:cubicBezTo>
                  <a:pt x="866" y="838"/>
                  <a:pt x="865" y="836"/>
                  <a:pt x="865" y="834"/>
                </a:cubicBezTo>
                <a:cubicBezTo>
                  <a:pt x="865" y="832"/>
                  <a:pt x="865" y="830"/>
                  <a:pt x="864" y="828"/>
                </a:cubicBezTo>
                <a:cubicBezTo>
                  <a:pt x="864" y="826"/>
                  <a:pt x="864" y="824"/>
                  <a:pt x="863" y="822"/>
                </a:cubicBezTo>
                <a:cubicBezTo>
                  <a:pt x="863" y="820"/>
                  <a:pt x="863" y="818"/>
                  <a:pt x="862" y="816"/>
                </a:cubicBezTo>
                <a:cubicBezTo>
                  <a:pt x="862" y="814"/>
                  <a:pt x="861" y="813"/>
                  <a:pt x="861" y="811"/>
                </a:cubicBezTo>
                <a:cubicBezTo>
                  <a:pt x="860" y="809"/>
                  <a:pt x="859" y="807"/>
                  <a:pt x="859" y="805"/>
                </a:cubicBezTo>
                <a:cubicBezTo>
                  <a:pt x="858" y="803"/>
                  <a:pt x="857" y="801"/>
                  <a:pt x="857" y="799"/>
                </a:cubicBezTo>
                <a:cubicBezTo>
                  <a:pt x="856" y="798"/>
                  <a:pt x="855" y="796"/>
                  <a:pt x="854" y="794"/>
                </a:cubicBezTo>
                <a:cubicBezTo>
                  <a:pt x="853" y="792"/>
                  <a:pt x="852" y="790"/>
                  <a:pt x="851" y="789"/>
                </a:cubicBezTo>
                <a:cubicBezTo>
                  <a:pt x="850" y="787"/>
                  <a:pt x="850" y="785"/>
                  <a:pt x="848" y="784"/>
                </a:cubicBezTo>
                <a:cubicBezTo>
                  <a:pt x="847" y="782"/>
                  <a:pt x="846" y="780"/>
                  <a:pt x="845" y="778"/>
                </a:cubicBezTo>
                <a:cubicBezTo>
                  <a:pt x="844" y="777"/>
                  <a:pt x="843" y="775"/>
                  <a:pt x="842" y="774"/>
                </a:cubicBezTo>
                <a:cubicBezTo>
                  <a:pt x="841" y="772"/>
                  <a:pt x="839" y="770"/>
                  <a:pt x="838" y="769"/>
                </a:cubicBezTo>
                <a:cubicBezTo>
                  <a:pt x="837" y="767"/>
                  <a:pt x="836" y="766"/>
                  <a:pt x="834" y="764"/>
                </a:cubicBezTo>
                <a:cubicBezTo>
                  <a:pt x="833" y="763"/>
                  <a:pt x="832" y="762"/>
                  <a:pt x="830" y="760"/>
                </a:cubicBezTo>
                <a:cubicBezTo>
                  <a:pt x="829" y="759"/>
                  <a:pt x="827" y="757"/>
                  <a:pt x="826" y="756"/>
                </a:cubicBezTo>
                <a:cubicBezTo>
                  <a:pt x="824" y="755"/>
                  <a:pt x="823" y="753"/>
                  <a:pt x="821" y="752"/>
                </a:cubicBezTo>
                <a:cubicBezTo>
                  <a:pt x="820" y="751"/>
                  <a:pt x="818" y="750"/>
                  <a:pt x="817" y="748"/>
                </a:cubicBezTo>
                <a:cubicBezTo>
                  <a:pt x="815" y="747"/>
                  <a:pt x="813" y="746"/>
                  <a:pt x="812" y="745"/>
                </a:cubicBezTo>
                <a:cubicBezTo>
                  <a:pt x="810" y="744"/>
                  <a:pt x="809" y="743"/>
                  <a:pt x="807" y="742"/>
                </a:cubicBezTo>
                <a:cubicBezTo>
                  <a:pt x="805" y="741"/>
                  <a:pt x="803" y="740"/>
                  <a:pt x="802" y="739"/>
                </a:cubicBezTo>
                <a:cubicBezTo>
                  <a:pt x="800" y="738"/>
                  <a:pt x="798" y="737"/>
                  <a:pt x="796" y="736"/>
                </a:cubicBezTo>
                <a:cubicBezTo>
                  <a:pt x="795" y="735"/>
                  <a:pt x="793" y="735"/>
                  <a:pt x="791" y="734"/>
                </a:cubicBezTo>
                <a:cubicBezTo>
                  <a:pt x="789" y="733"/>
                  <a:pt x="787" y="732"/>
                  <a:pt x="785" y="732"/>
                </a:cubicBezTo>
                <a:cubicBezTo>
                  <a:pt x="783" y="731"/>
                  <a:pt x="782" y="730"/>
                  <a:pt x="780" y="730"/>
                </a:cubicBezTo>
                <a:cubicBezTo>
                  <a:pt x="778" y="729"/>
                  <a:pt x="776" y="729"/>
                  <a:pt x="774" y="728"/>
                </a:cubicBezTo>
                <a:cubicBezTo>
                  <a:pt x="772" y="728"/>
                  <a:pt x="770" y="727"/>
                  <a:pt x="768" y="727"/>
                </a:cubicBezTo>
                <a:cubicBezTo>
                  <a:pt x="766" y="727"/>
                  <a:pt x="764" y="726"/>
                  <a:pt x="762" y="726"/>
                </a:cubicBezTo>
                <a:cubicBezTo>
                  <a:pt x="760" y="726"/>
                  <a:pt x="758" y="725"/>
                  <a:pt x="756" y="725"/>
                </a:cubicBezTo>
                <a:cubicBezTo>
                  <a:pt x="754" y="725"/>
                  <a:pt x="752" y="725"/>
                  <a:pt x="750" y="725"/>
                </a:cubicBezTo>
                <a:cubicBezTo>
                  <a:pt x="748" y="725"/>
                  <a:pt x="746" y="725"/>
                  <a:pt x="744" y="725"/>
                </a:cubicBezTo>
                <a:cubicBezTo>
                  <a:pt x="742" y="725"/>
                  <a:pt x="740" y="725"/>
                  <a:pt x="738" y="725"/>
                </a:cubicBezTo>
                <a:cubicBezTo>
                  <a:pt x="736" y="725"/>
                  <a:pt x="735" y="725"/>
                  <a:pt x="733" y="725"/>
                </a:cubicBezTo>
                <a:cubicBezTo>
                  <a:pt x="731" y="725"/>
                  <a:pt x="729" y="726"/>
                  <a:pt x="727" y="726"/>
                </a:cubicBezTo>
                <a:cubicBezTo>
                  <a:pt x="725" y="726"/>
                  <a:pt x="723" y="727"/>
                  <a:pt x="721" y="727"/>
                </a:cubicBezTo>
                <a:cubicBezTo>
                  <a:pt x="719" y="727"/>
                  <a:pt x="717" y="728"/>
                  <a:pt x="715" y="728"/>
                </a:cubicBezTo>
                <a:cubicBezTo>
                  <a:pt x="713" y="729"/>
                  <a:pt x="711" y="729"/>
                  <a:pt x="709" y="730"/>
                </a:cubicBezTo>
                <a:cubicBezTo>
                  <a:pt x="707" y="730"/>
                  <a:pt x="705" y="731"/>
                  <a:pt x="704" y="732"/>
                </a:cubicBezTo>
                <a:cubicBezTo>
                  <a:pt x="702" y="732"/>
                  <a:pt x="700" y="733"/>
                  <a:pt x="698" y="734"/>
                </a:cubicBezTo>
                <a:cubicBezTo>
                  <a:pt x="696" y="735"/>
                  <a:pt x="694" y="735"/>
                  <a:pt x="693" y="736"/>
                </a:cubicBezTo>
                <a:cubicBezTo>
                  <a:pt x="691" y="737"/>
                  <a:pt x="689" y="738"/>
                  <a:pt x="687" y="739"/>
                </a:cubicBezTo>
                <a:cubicBezTo>
                  <a:pt x="685" y="740"/>
                  <a:pt x="684" y="741"/>
                  <a:pt x="682" y="742"/>
                </a:cubicBezTo>
                <a:cubicBezTo>
                  <a:pt x="680" y="743"/>
                  <a:pt x="679" y="744"/>
                  <a:pt x="677" y="745"/>
                </a:cubicBezTo>
                <a:cubicBezTo>
                  <a:pt x="675" y="746"/>
                  <a:pt x="674" y="747"/>
                  <a:pt x="672" y="748"/>
                </a:cubicBezTo>
                <a:cubicBezTo>
                  <a:pt x="671" y="750"/>
                  <a:pt x="669" y="751"/>
                  <a:pt x="667" y="752"/>
                </a:cubicBezTo>
                <a:cubicBezTo>
                  <a:pt x="666" y="753"/>
                  <a:pt x="664" y="755"/>
                  <a:pt x="663" y="756"/>
                </a:cubicBezTo>
                <a:cubicBezTo>
                  <a:pt x="661" y="757"/>
                  <a:pt x="660" y="759"/>
                  <a:pt x="659" y="760"/>
                </a:cubicBezTo>
                <a:cubicBezTo>
                  <a:pt x="657" y="762"/>
                  <a:pt x="656" y="763"/>
                  <a:pt x="655" y="764"/>
                </a:cubicBezTo>
                <a:cubicBezTo>
                  <a:pt x="653" y="766"/>
                  <a:pt x="652" y="767"/>
                  <a:pt x="651" y="769"/>
                </a:cubicBezTo>
                <a:cubicBezTo>
                  <a:pt x="649" y="770"/>
                  <a:pt x="648" y="772"/>
                  <a:pt x="647" y="774"/>
                </a:cubicBezTo>
                <a:cubicBezTo>
                  <a:pt x="646" y="775"/>
                  <a:pt x="645" y="777"/>
                  <a:pt x="644" y="778"/>
                </a:cubicBezTo>
                <a:cubicBezTo>
                  <a:pt x="642" y="780"/>
                  <a:pt x="641" y="782"/>
                  <a:pt x="640" y="784"/>
                </a:cubicBezTo>
                <a:cubicBezTo>
                  <a:pt x="639" y="785"/>
                  <a:pt x="638" y="787"/>
                  <a:pt x="637" y="789"/>
                </a:cubicBezTo>
                <a:cubicBezTo>
                  <a:pt x="636" y="790"/>
                  <a:pt x="636" y="792"/>
                  <a:pt x="635" y="794"/>
                </a:cubicBezTo>
                <a:cubicBezTo>
                  <a:pt x="634" y="796"/>
                  <a:pt x="633" y="798"/>
                  <a:pt x="632" y="799"/>
                </a:cubicBezTo>
                <a:cubicBezTo>
                  <a:pt x="632" y="801"/>
                  <a:pt x="631" y="803"/>
                  <a:pt x="630" y="805"/>
                </a:cubicBezTo>
                <a:cubicBezTo>
                  <a:pt x="630" y="807"/>
                  <a:pt x="629" y="809"/>
                  <a:pt x="628" y="811"/>
                </a:cubicBezTo>
                <a:cubicBezTo>
                  <a:pt x="628" y="813"/>
                  <a:pt x="627" y="814"/>
                  <a:pt x="627" y="816"/>
                </a:cubicBezTo>
                <a:cubicBezTo>
                  <a:pt x="626" y="818"/>
                  <a:pt x="626" y="820"/>
                  <a:pt x="625" y="822"/>
                </a:cubicBezTo>
                <a:cubicBezTo>
                  <a:pt x="625" y="824"/>
                  <a:pt x="625" y="826"/>
                  <a:pt x="624" y="828"/>
                </a:cubicBezTo>
                <a:cubicBezTo>
                  <a:pt x="624" y="830"/>
                  <a:pt x="624" y="832"/>
                  <a:pt x="624" y="834"/>
                </a:cubicBezTo>
                <a:cubicBezTo>
                  <a:pt x="623" y="836"/>
                  <a:pt x="623" y="838"/>
                  <a:pt x="623" y="840"/>
                </a:cubicBezTo>
                <a:cubicBezTo>
                  <a:pt x="623" y="842"/>
                  <a:pt x="623" y="844"/>
                  <a:pt x="623" y="846"/>
                </a:cubicBezTo>
                <a:cubicBezTo>
                  <a:pt x="623" y="848"/>
                  <a:pt x="623" y="850"/>
                  <a:pt x="623" y="852"/>
                </a:cubicBezTo>
                <a:cubicBezTo>
                  <a:pt x="623" y="854"/>
                  <a:pt x="623" y="856"/>
                  <a:pt x="624" y="858"/>
                </a:cubicBezTo>
                <a:cubicBezTo>
                  <a:pt x="624" y="860"/>
                  <a:pt x="624" y="862"/>
                  <a:pt x="624" y="864"/>
                </a:cubicBezTo>
                <a:cubicBezTo>
                  <a:pt x="625" y="866"/>
                  <a:pt x="625" y="868"/>
                  <a:pt x="625" y="870"/>
                </a:cubicBezTo>
                <a:cubicBezTo>
                  <a:pt x="626" y="872"/>
                  <a:pt x="626" y="873"/>
                  <a:pt x="627" y="875"/>
                </a:cubicBezTo>
                <a:cubicBezTo>
                  <a:pt x="627" y="877"/>
                  <a:pt x="628" y="879"/>
                  <a:pt x="628" y="881"/>
                </a:cubicBezTo>
                <a:cubicBezTo>
                  <a:pt x="629" y="883"/>
                  <a:pt x="630" y="885"/>
                  <a:pt x="630" y="887"/>
                </a:cubicBezTo>
                <a:cubicBezTo>
                  <a:pt x="631" y="889"/>
                  <a:pt x="632" y="891"/>
                  <a:pt x="632" y="892"/>
                </a:cubicBezTo>
                <a:cubicBezTo>
                  <a:pt x="633" y="894"/>
                  <a:pt x="634" y="896"/>
                  <a:pt x="635" y="898"/>
                </a:cubicBezTo>
                <a:cubicBezTo>
                  <a:pt x="636" y="900"/>
                  <a:pt x="636" y="901"/>
                  <a:pt x="637" y="903"/>
                </a:cubicBezTo>
                <a:cubicBezTo>
                  <a:pt x="638" y="905"/>
                  <a:pt x="639" y="907"/>
                  <a:pt x="640" y="908"/>
                </a:cubicBezTo>
                <a:cubicBezTo>
                  <a:pt x="641" y="910"/>
                  <a:pt x="642" y="912"/>
                  <a:pt x="644" y="913"/>
                </a:cubicBezTo>
                <a:cubicBezTo>
                  <a:pt x="645" y="915"/>
                  <a:pt x="646" y="917"/>
                  <a:pt x="647" y="918"/>
                </a:cubicBezTo>
                <a:cubicBezTo>
                  <a:pt x="648" y="920"/>
                  <a:pt x="649" y="921"/>
                  <a:pt x="651" y="923"/>
                </a:cubicBezTo>
                <a:cubicBezTo>
                  <a:pt x="652" y="924"/>
                  <a:pt x="653" y="926"/>
                  <a:pt x="655" y="927"/>
                </a:cubicBezTo>
                <a:cubicBezTo>
                  <a:pt x="656" y="929"/>
                  <a:pt x="657" y="930"/>
                  <a:pt x="659" y="932"/>
                </a:cubicBezTo>
                <a:cubicBezTo>
                  <a:pt x="660" y="933"/>
                  <a:pt x="661" y="934"/>
                  <a:pt x="663" y="936"/>
                </a:cubicBezTo>
                <a:cubicBezTo>
                  <a:pt x="664" y="937"/>
                  <a:pt x="666" y="938"/>
                  <a:pt x="667" y="940"/>
                </a:cubicBezTo>
                <a:cubicBezTo>
                  <a:pt x="669" y="941"/>
                  <a:pt x="671" y="942"/>
                  <a:pt x="672" y="943"/>
                </a:cubicBezTo>
                <a:cubicBezTo>
                  <a:pt x="674" y="945"/>
                  <a:pt x="675" y="946"/>
                  <a:pt x="677" y="947"/>
                </a:cubicBezTo>
                <a:cubicBezTo>
                  <a:pt x="679" y="948"/>
                  <a:pt x="680" y="949"/>
                  <a:pt x="682" y="950"/>
                </a:cubicBezTo>
                <a:cubicBezTo>
                  <a:pt x="684" y="951"/>
                  <a:pt x="685" y="952"/>
                  <a:pt x="687" y="953"/>
                </a:cubicBezTo>
                <a:cubicBezTo>
                  <a:pt x="689" y="954"/>
                  <a:pt x="691" y="955"/>
                  <a:pt x="693" y="956"/>
                </a:cubicBezTo>
                <a:cubicBezTo>
                  <a:pt x="694" y="956"/>
                  <a:pt x="696" y="957"/>
                  <a:pt x="698" y="958"/>
                </a:cubicBezTo>
                <a:cubicBezTo>
                  <a:pt x="700" y="959"/>
                  <a:pt x="702" y="959"/>
                  <a:pt x="704" y="960"/>
                </a:cubicBezTo>
                <a:cubicBezTo>
                  <a:pt x="705" y="961"/>
                  <a:pt x="707" y="961"/>
                  <a:pt x="709" y="962"/>
                </a:cubicBezTo>
                <a:cubicBezTo>
                  <a:pt x="711" y="963"/>
                  <a:pt x="713" y="963"/>
                  <a:pt x="715" y="964"/>
                </a:cubicBezTo>
                <a:cubicBezTo>
                  <a:pt x="717" y="964"/>
                  <a:pt x="719" y="965"/>
                  <a:pt x="721" y="965"/>
                </a:cubicBezTo>
                <a:cubicBezTo>
                  <a:pt x="723" y="965"/>
                  <a:pt x="725" y="966"/>
                  <a:pt x="727" y="966"/>
                </a:cubicBezTo>
                <a:cubicBezTo>
                  <a:pt x="729" y="966"/>
                  <a:pt x="731" y="966"/>
                  <a:pt x="733" y="967"/>
                </a:cubicBezTo>
                <a:cubicBezTo>
                  <a:pt x="735" y="967"/>
                  <a:pt x="736" y="967"/>
                  <a:pt x="738" y="967"/>
                </a:cubicBezTo>
                <a:cubicBezTo>
                  <a:pt x="740" y="967"/>
                  <a:pt x="742" y="967"/>
                  <a:pt x="744" y="967"/>
                </a:cubicBezTo>
                <a:cubicBezTo>
                  <a:pt x="746" y="967"/>
                  <a:pt x="748" y="967"/>
                  <a:pt x="750" y="967"/>
                </a:cubicBezTo>
                <a:cubicBezTo>
                  <a:pt x="752" y="967"/>
                  <a:pt x="754" y="967"/>
                  <a:pt x="756" y="967"/>
                </a:cubicBezTo>
                <a:cubicBezTo>
                  <a:pt x="758" y="966"/>
                  <a:pt x="760" y="966"/>
                  <a:pt x="762" y="966"/>
                </a:cubicBezTo>
                <a:cubicBezTo>
                  <a:pt x="764" y="966"/>
                  <a:pt x="766" y="965"/>
                  <a:pt x="768" y="965"/>
                </a:cubicBezTo>
                <a:cubicBezTo>
                  <a:pt x="770" y="965"/>
                  <a:pt x="772" y="964"/>
                  <a:pt x="774" y="964"/>
                </a:cubicBezTo>
                <a:cubicBezTo>
                  <a:pt x="776" y="963"/>
                  <a:pt x="778" y="963"/>
                  <a:pt x="780" y="962"/>
                </a:cubicBezTo>
                <a:cubicBezTo>
                  <a:pt x="782" y="961"/>
                  <a:pt x="783" y="961"/>
                  <a:pt x="785" y="960"/>
                </a:cubicBezTo>
                <a:cubicBezTo>
                  <a:pt x="787" y="959"/>
                  <a:pt x="789" y="959"/>
                  <a:pt x="791" y="958"/>
                </a:cubicBezTo>
                <a:cubicBezTo>
                  <a:pt x="793" y="957"/>
                  <a:pt x="795" y="956"/>
                  <a:pt x="796" y="956"/>
                </a:cubicBezTo>
                <a:cubicBezTo>
                  <a:pt x="798" y="955"/>
                  <a:pt x="800" y="954"/>
                  <a:pt x="802" y="953"/>
                </a:cubicBezTo>
                <a:cubicBezTo>
                  <a:pt x="803" y="952"/>
                  <a:pt x="805" y="951"/>
                  <a:pt x="807" y="950"/>
                </a:cubicBezTo>
                <a:cubicBezTo>
                  <a:pt x="809" y="949"/>
                  <a:pt x="810" y="948"/>
                  <a:pt x="812" y="947"/>
                </a:cubicBezTo>
                <a:cubicBezTo>
                  <a:pt x="813" y="946"/>
                  <a:pt x="815" y="945"/>
                  <a:pt x="817" y="943"/>
                </a:cubicBezTo>
                <a:cubicBezTo>
                  <a:pt x="818" y="942"/>
                  <a:pt x="820" y="941"/>
                  <a:pt x="821" y="940"/>
                </a:cubicBezTo>
                <a:cubicBezTo>
                  <a:pt x="823" y="938"/>
                  <a:pt x="824" y="937"/>
                  <a:pt x="826" y="936"/>
                </a:cubicBezTo>
                <a:cubicBezTo>
                  <a:pt x="827" y="934"/>
                  <a:pt x="829" y="933"/>
                  <a:pt x="830" y="932"/>
                </a:cubicBezTo>
                <a:cubicBezTo>
                  <a:pt x="832" y="930"/>
                  <a:pt x="833" y="929"/>
                  <a:pt x="834" y="927"/>
                </a:cubicBezTo>
                <a:cubicBezTo>
                  <a:pt x="836" y="926"/>
                  <a:pt x="837" y="924"/>
                  <a:pt x="838" y="923"/>
                </a:cubicBezTo>
                <a:cubicBezTo>
                  <a:pt x="839" y="921"/>
                  <a:pt x="841" y="920"/>
                  <a:pt x="842" y="918"/>
                </a:cubicBezTo>
                <a:cubicBezTo>
                  <a:pt x="843" y="917"/>
                  <a:pt x="844" y="915"/>
                  <a:pt x="845" y="913"/>
                </a:cubicBezTo>
                <a:cubicBezTo>
                  <a:pt x="846" y="912"/>
                  <a:pt x="847" y="910"/>
                  <a:pt x="848" y="908"/>
                </a:cubicBezTo>
                <a:cubicBezTo>
                  <a:pt x="850" y="907"/>
                  <a:pt x="850" y="905"/>
                  <a:pt x="851" y="903"/>
                </a:cubicBezTo>
                <a:cubicBezTo>
                  <a:pt x="852" y="901"/>
                  <a:pt x="853" y="900"/>
                  <a:pt x="854" y="898"/>
                </a:cubicBezTo>
                <a:cubicBezTo>
                  <a:pt x="855" y="896"/>
                  <a:pt x="856" y="894"/>
                  <a:pt x="857" y="892"/>
                </a:cubicBezTo>
                <a:cubicBezTo>
                  <a:pt x="857" y="891"/>
                  <a:pt x="858" y="889"/>
                  <a:pt x="859" y="887"/>
                </a:cubicBezTo>
                <a:cubicBezTo>
                  <a:pt x="859" y="885"/>
                  <a:pt x="860" y="883"/>
                  <a:pt x="861" y="881"/>
                </a:cubicBezTo>
                <a:cubicBezTo>
                  <a:pt x="861" y="879"/>
                  <a:pt x="862" y="877"/>
                  <a:pt x="862" y="875"/>
                </a:cubicBezTo>
                <a:cubicBezTo>
                  <a:pt x="863" y="873"/>
                  <a:pt x="863" y="872"/>
                  <a:pt x="863" y="870"/>
                </a:cubicBezTo>
                <a:cubicBezTo>
                  <a:pt x="864" y="868"/>
                  <a:pt x="864" y="866"/>
                  <a:pt x="864" y="864"/>
                </a:cubicBezTo>
                <a:cubicBezTo>
                  <a:pt x="865" y="862"/>
                  <a:pt x="865" y="860"/>
                  <a:pt x="865" y="858"/>
                </a:cubicBezTo>
                <a:cubicBezTo>
                  <a:pt x="865" y="856"/>
                  <a:pt x="866" y="854"/>
                  <a:pt x="866" y="852"/>
                </a:cubicBezTo>
                <a:cubicBezTo>
                  <a:pt x="866" y="850"/>
                  <a:pt x="866" y="848"/>
                  <a:pt x="866" y="846"/>
                </a:cubicBezTo>
                <a:close/>
                <a:moveTo>
                  <a:pt x="712" y="846"/>
                </a:moveTo>
                <a:cubicBezTo>
                  <a:pt x="712" y="845"/>
                  <a:pt x="712" y="844"/>
                  <a:pt x="712" y="843"/>
                </a:cubicBezTo>
                <a:cubicBezTo>
                  <a:pt x="712" y="842"/>
                  <a:pt x="713" y="841"/>
                  <a:pt x="713" y="839"/>
                </a:cubicBezTo>
                <a:cubicBezTo>
                  <a:pt x="713" y="838"/>
                  <a:pt x="713" y="837"/>
                  <a:pt x="714" y="836"/>
                </a:cubicBezTo>
                <a:cubicBezTo>
                  <a:pt x="714" y="835"/>
                  <a:pt x="714" y="834"/>
                  <a:pt x="715" y="833"/>
                </a:cubicBezTo>
                <a:cubicBezTo>
                  <a:pt x="715" y="832"/>
                  <a:pt x="716" y="831"/>
                  <a:pt x="716" y="830"/>
                </a:cubicBezTo>
                <a:cubicBezTo>
                  <a:pt x="717" y="829"/>
                  <a:pt x="717" y="828"/>
                  <a:pt x="718" y="828"/>
                </a:cubicBezTo>
                <a:cubicBezTo>
                  <a:pt x="718" y="827"/>
                  <a:pt x="719" y="826"/>
                  <a:pt x="720" y="825"/>
                </a:cubicBezTo>
                <a:cubicBezTo>
                  <a:pt x="720" y="824"/>
                  <a:pt x="721" y="823"/>
                  <a:pt x="722" y="823"/>
                </a:cubicBezTo>
                <a:cubicBezTo>
                  <a:pt x="723" y="822"/>
                  <a:pt x="723" y="821"/>
                  <a:pt x="724" y="820"/>
                </a:cubicBezTo>
                <a:cubicBezTo>
                  <a:pt x="725" y="820"/>
                  <a:pt x="726" y="819"/>
                  <a:pt x="727" y="818"/>
                </a:cubicBezTo>
                <a:cubicBezTo>
                  <a:pt x="728" y="818"/>
                  <a:pt x="729" y="817"/>
                  <a:pt x="730" y="817"/>
                </a:cubicBezTo>
                <a:cubicBezTo>
                  <a:pt x="731" y="816"/>
                  <a:pt x="732" y="816"/>
                  <a:pt x="733" y="815"/>
                </a:cubicBezTo>
                <a:cubicBezTo>
                  <a:pt x="734" y="815"/>
                  <a:pt x="735" y="815"/>
                  <a:pt x="736" y="814"/>
                </a:cubicBezTo>
                <a:cubicBezTo>
                  <a:pt x="737" y="814"/>
                  <a:pt x="738" y="814"/>
                  <a:pt x="739" y="813"/>
                </a:cubicBezTo>
                <a:cubicBezTo>
                  <a:pt x="740" y="813"/>
                  <a:pt x="741" y="813"/>
                  <a:pt x="742" y="813"/>
                </a:cubicBezTo>
                <a:cubicBezTo>
                  <a:pt x="743" y="813"/>
                  <a:pt x="744" y="813"/>
                  <a:pt x="745" y="813"/>
                </a:cubicBezTo>
                <a:cubicBezTo>
                  <a:pt x="746" y="813"/>
                  <a:pt x="747" y="813"/>
                  <a:pt x="749" y="813"/>
                </a:cubicBezTo>
                <a:cubicBezTo>
                  <a:pt x="750" y="813"/>
                  <a:pt x="751" y="813"/>
                  <a:pt x="752" y="813"/>
                </a:cubicBezTo>
                <a:cubicBezTo>
                  <a:pt x="753" y="814"/>
                  <a:pt x="754" y="814"/>
                  <a:pt x="755" y="814"/>
                </a:cubicBezTo>
                <a:cubicBezTo>
                  <a:pt x="756" y="815"/>
                  <a:pt x="757" y="815"/>
                  <a:pt x="758" y="815"/>
                </a:cubicBezTo>
                <a:cubicBezTo>
                  <a:pt x="759" y="816"/>
                  <a:pt x="760" y="816"/>
                  <a:pt x="761" y="817"/>
                </a:cubicBezTo>
                <a:cubicBezTo>
                  <a:pt x="762" y="817"/>
                  <a:pt x="763" y="818"/>
                  <a:pt x="764" y="818"/>
                </a:cubicBezTo>
                <a:cubicBezTo>
                  <a:pt x="765" y="819"/>
                  <a:pt x="765" y="820"/>
                  <a:pt x="766" y="820"/>
                </a:cubicBezTo>
                <a:cubicBezTo>
                  <a:pt x="767" y="821"/>
                  <a:pt x="768" y="822"/>
                  <a:pt x="769" y="823"/>
                </a:cubicBezTo>
                <a:cubicBezTo>
                  <a:pt x="769" y="823"/>
                  <a:pt x="770" y="824"/>
                  <a:pt x="771" y="825"/>
                </a:cubicBezTo>
                <a:cubicBezTo>
                  <a:pt x="772" y="826"/>
                  <a:pt x="772" y="827"/>
                  <a:pt x="773" y="828"/>
                </a:cubicBezTo>
                <a:cubicBezTo>
                  <a:pt x="773" y="828"/>
                  <a:pt x="774" y="829"/>
                  <a:pt x="774" y="830"/>
                </a:cubicBezTo>
                <a:cubicBezTo>
                  <a:pt x="775" y="831"/>
                  <a:pt x="775" y="832"/>
                  <a:pt x="776" y="833"/>
                </a:cubicBezTo>
                <a:cubicBezTo>
                  <a:pt x="776" y="834"/>
                  <a:pt x="777" y="835"/>
                  <a:pt x="777" y="836"/>
                </a:cubicBezTo>
                <a:cubicBezTo>
                  <a:pt x="777" y="837"/>
                  <a:pt x="778" y="838"/>
                  <a:pt x="778" y="839"/>
                </a:cubicBezTo>
                <a:cubicBezTo>
                  <a:pt x="778" y="841"/>
                  <a:pt x="778" y="842"/>
                  <a:pt x="778" y="843"/>
                </a:cubicBezTo>
                <a:cubicBezTo>
                  <a:pt x="778" y="844"/>
                  <a:pt x="778" y="845"/>
                  <a:pt x="778" y="846"/>
                </a:cubicBezTo>
                <a:cubicBezTo>
                  <a:pt x="778" y="847"/>
                  <a:pt x="778" y="848"/>
                  <a:pt x="778" y="849"/>
                </a:cubicBezTo>
                <a:cubicBezTo>
                  <a:pt x="778" y="850"/>
                  <a:pt x="778" y="851"/>
                  <a:pt x="778" y="852"/>
                </a:cubicBezTo>
                <a:cubicBezTo>
                  <a:pt x="778" y="853"/>
                  <a:pt x="777" y="854"/>
                  <a:pt x="777" y="856"/>
                </a:cubicBezTo>
                <a:cubicBezTo>
                  <a:pt x="777" y="857"/>
                  <a:pt x="776" y="858"/>
                  <a:pt x="776" y="859"/>
                </a:cubicBezTo>
                <a:cubicBezTo>
                  <a:pt x="775" y="860"/>
                  <a:pt x="775" y="861"/>
                  <a:pt x="774" y="862"/>
                </a:cubicBezTo>
                <a:cubicBezTo>
                  <a:pt x="774" y="862"/>
                  <a:pt x="773" y="863"/>
                  <a:pt x="773" y="864"/>
                </a:cubicBezTo>
                <a:cubicBezTo>
                  <a:pt x="772" y="865"/>
                  <a:pt x="772" y="866"/>
                  <a:pt x="771" y="867"/>
                </a:cubicBezTo>
                <a:cubicBezTo>
                  <a:pt x="770" y="868"/>
                  <a:pt x="769" y="869"/>
                  <a:pt x="769" y="869"/>
                </a:cubicBezTo>
                <a:cubicBezTo>
                  <a:pt x="768" y="870"/>
                  <a:pt x="767" y="871"/>
                  <a:pt x="766" y="871"/>
                </a:cubicBezTo>
                <a:cubicBezTo>
                  <a:pt x="765" y="872"/>
                  <a:pt x="765" y="873"/>
                  <a:pt x="764" y="873"/>
                </a:cubicBezTo>
                <a:cubicBezTo>
                  <a:pt x="763" y="874"/>
                  <a:pt x="762" y="875"/>
                  <a:pt x="761" y="875"/>
                </a:cubicBezTo>
                <a:cubicBezTo>
                  <a:pt x="760" y="876"/>
                  <a:pt x="759" y="876"/>
                  <a:pt x="758" y="876"/>
                </a:cubicBezTo>
                <a:cubicBezTo>
                  <a:pt x="757" y="877"/>
                  <a:pt x="756" y="877"/>
                  <a:pt x="755" y="878"/>
                </a:cubicBezTo>
                <a:cubicBezTo>
                  <a:pt x="754" y="878"/>
                  <a:pt x="753" y="878"/>
                  <a:pt x="752" y="878"/>
                </a:cubicBezTo>
                <a:cubicBezTo>
                  <a:pt x="751" y="879"/>
                  <a:pt x="750" y="879"/>
                  <a:pt x="749" y="879"/>
                </a:cubicBezTo>
                <a:cubicBezTo>
                  <a:pt x="747" y="879"/>
                  <a:pt x="746" y="879"/>
                  <a:pt x="745" y="879"/>
                </a:cubicBezTo>
                <a:cubicBezTo>
                  <a:pt x="744" y="879"/>
                  <a:pt x="743" y="879"/>
                  <a:pt x="742" y="879"/>
                </a:cubicBezTo>
                <a:cubicBezTo>
                  <a:pt x="741" y="879"/>
                  <a:pt x="740" y="879"/>
                  <a:pt x="739" y="878"/>
                </a:cubicBezTo>
                <a:cubicBezTo>
                  <a:pt x="738" y="878"/>
                  <a:pt x="737" y="878"/>
                  <a:pt x="736" y="878"/>
                </a:cubicBezTo>
                <a:cubicBezTo>
                  <a:pt x="735" y="877"/>
                  <a:pt x="734" y="877"/>
                  <a:pt x="733" y="876"/>
                </a:cubicBezTo>
                <a:cubicBezTo>
                  <a:pt x="732" y="876"/>
                  <a:pt x="731" y="876"/>
                  <a:pt x="730" y="875"/>
                </a:cubicBezTo>
                <a:cubicBezTo>
                  <a:pt x="729" y="875"/>
                  <a:pt x="728" y="874"/>
                  <a:pt x="727" y="873"/>
                </a:cubicBezTo>
                <a:cubicBezTo>
                  <a:pt x="726" y="873"/>
                  <a:pt x="725" y="872"/>
                  <a:pt x="724" y="871"/>
                </a:cubicBezTo>
                <a:cubicBezTo>
                  <a:pt x="723" y="871"/>
                  <a:pt x="723" y="870"/>
                  <a:pt x="722" y="869"/>
                </a:cubicBezTo>
                <a:cubicBezTo>
                  <a:pt x="721" y="869"/>
                  <a:pt x="720" y="868"/>
                  <a:pt x="720" y="867"/>
                </a:cubicBezTo>
                <a:cubicBezTo>
                  <a:pt x="719" y="866"/>
                  <a:pt x="718" y="865"/>
                  <a:pt x="718" y="864"/>
                </a:cubicBezTo>
                <a:cubicBezTo>
                  <a:pt x="717" y="863"/>
                  <a:pt x="717" y="862"/>
                  <a:pt x="716" y="862"/>
                </a:cubicBezTo>
                <a:cubicBezTo>
                  <a:pt x="716" y="861"/>
                  <a:pt x="715" y="860"/>
                  <a:pt x="715" y="859"/>
                </a:cubicBezTo>
                <a:cubicBezTo>
                  <a:pt x="714" y="858"/>
                  <a:pt x="714" y="857"/>
                  <a:pt x="714" y="856"/>
                </a:cubicBezTo>
                <a:cubicBezTo>
                  <a:pt x="713" y="854"/>
                  <a:pt x="713" y="853"/>
                  <a:pt x="713" y="852"/>
                </a:cubicBezTo>
                <a:cubicBezTo>
                  <a:pt x="713" y="851"/>
                  <a:pt x="712" y="850"/>
                  <a:pt x="712" y="849"/>
                </a:cubicBezTo>
                <a:cubicBezTo>
                  <a:pt x="712" y="848"/>
                  <a:pt x="712" y="847"/>
                  <a:pt x="712" y="846"/>
                </a:cubicBezTo>
                <a:close/>
                <a:moveTo>
                  <a:pt x="326" y="813"/>
                </a:moveTo>
                <a:cubicBezTo>
                  <a:pt x="327" y="813"/>
                  <a:pt x="328" y="813"/>
                  <a:pt x="329" y="813"/>
                </a:cubicBezTo>
                <a:cubicBezTo>
                  <a:pt x="330" y="814"/>
                  <a:pt x="331" y="814"/>
                  <a:pt x="332" y="814"/>
                </a:cubicBezTo>
                <a:cubicBezTo>
                  <a:pt x="334" y="814"/>
                  <a:pt x="335" y="814"/>
                  <a:pt x="336" y="815"/>
                </a:cubicBezTo>
                <a:cubicBezTo>
                  <a:pt x="337" y="815"/>
                  <a:pt x="338" y="815"/>
                  <a:pt x="339" y="816"/>
                </a:cubicBezTo>
                <a:cubicBezTo>
                  <a:pt x="340" y="816"/>
                  <a:pt x="341" y="817"/>
                  <a:pt x="342" y="817"/>
                </a:cubicBezTo>
                <a:cubicBezTo>
                  <a:pt x="343" y="818"/>
                  <a:pt x="343" y="818"/>
                  <a:pt x="344" y="819"/>
                </a:cubicBezTo>
                <a:cubicBezTo>
                  <a:pt x="345" y="819"/>
                  <a:pt x="346" y="820"/>
                  <a:pt x="347" y="821"/>
                </a:cubicBezTo>
                <a:cubicBezTo>
                  <a:pt x="348" y="821"/>
                  <a:pt x="349" y="822"/>
                  <a:pt x="349" y="823"/>
                </a:cubicBezTo>
                <a:cubicBezTo>
                  <a:pt x="350" y="824"/>
                  <a:pt x="351" y="825"/>
                  <a:pt x="352" y="825"/>
                </a:cubicBezTo>
                <a:cubicBezTo>
                  <a:pt x="352" y="826"/>
                  <a:pt x="353" y="827"/>
                  <a:pt x="354" y="828"/>
                </a:cubicBezTo>
                <a:cubicBezTo>
                  <a:pt x="354" y="829"/>
                  <a:pt x="355" y="830"/>
                  <a:pt x="355" y="831"/>
                </a:cubicBezTo>
                <a:cubicBezTo>
                  <a:pt x="356" y="832"/>
                  <a:pt x="356" y="833"/>
                  <a:pt x="357" y="834"/>
                </a:cubicBezTo>
                <a:cubicBezTo>
                  <a:pt x="357" y="835"/>
                  <a:pt x="357" y="836"/>
                  <a:pt x="358" y="837"/>
                </a:cubicBezTo>
                <a:cubicBezTo>
                  <a:pt x="358" y="838"/>
                  <a:pt x="358" y="839"/>
                  <a:pt x="358" y="840"/>
                </a:cubicBezTo>
                <a:cubicBezTo>
                  <a:pt x="359" y="841"/>
                  <a:pt x="359" y="842"/>
                  <a:pt x="359" y="843"/>
                </a:cubicBezTo>
                <a:cubicBezTo>
                  <a:pt x="359" y="844"/>
                  <a:pt x="359" y="845"/>
                  <a:pt x="359" y="846"/>
                </a:cubicBezTo>
                <a:cubicBezTo>
                  <a:pt x="359" y="847"/>
                  <a:pt x="359" y="849"/>
                  <a:pt x="359" y="850"/>
                </a:cubicBezTo>
                <a:cubicBezTo>
                  <a:pt x="359" y="851"/>
                  <a:pt x="359" y="852"/>
                  <a:pt x="358" y="853"/>
                </a:cubicBezTo>
                <a:cubicBezTo>
                  <a:pt x="358" y="854"/>
                  <a:pt x="358" y="855"/>
                  <a:pt x="358" y="856"/>
                </a:cubicBezTo>
                <a:cubicBezTo>
                  <a:pt x="357" y="857"/>
                  <a:pt x="357" y="858"/>
                  <a:pt x="357" y="859"/>
                </a:cubicBezTo>
                <a:cubicBezTo>
                  <a:pt x="356" y="860"/>
                  <a:pt x="356" y="861"/>
                  <a:pt x="355" y="862"/>
                </a:cubicBezTo>
                <a:cubicBezTo>
                  <a:pt x="355" y="863"/>
                  <a:pt x="354" y="864"/>
                  <a:pt x="354" y="865"/>
                </a:cubicBezTo>
                <a:cubicBezTo>
                  <a:pt x="353" y="866"/>
                  <a:pt x="352" y="867"/>
                  <a:pt x="352" y="867"/>
                </a:cubicBezTo>
                <a:cubicBezTo>
                  <a:pt x="351" y="868"/>
                  <a:pt x="350" y="869"/>
                  <a:pt x="349" y="870"/>
                </a:cubicBezTo>
                <a:cubicBezTo>
                  <a:pt x="349" y="871"/>
                  <a:pt x="348" y="871"/>
                  <a:pt x="347" y="872"/>
                </a:cubicBezTo>
                <a:cubicBezTo>
                  <a:pt x="346" y="873"/>
                  <a:pt x="345" y="873"/>
                  <a:pt x="344" y="874"/>
                </a:cubicBezTo>
                <a:cubicBezTo>
                  <a:pt x="343" y="874"/>
                  <a:pt x="343" y="875"/>
                  <a:pt x="342" y="876"/>
                </a:cubicBezTo>
                <a:cubicBezTo>
                  <a:pt x="341" y="876"/>
                  <a:pt x="340" y="877"/>
                  <a:pt x="339" y="877"/>
                </a:cubicBezTo>
                <a:cubicBezTo>
                  <a:pt x="338" y="877"/>
                  <a:pt x="337" y="878"/>
                  <a:pt x="336" y="878"/>
                </a:cubicBezTo>
                <a:cubicBezTo>
                  <a:pt x="335" y="878"/>
                  <a:pt x="334" y="879"/>
                  <a:pt x="332" y="879"/>
                </a:cubicBezTo>
                <a:cubicBezTo>
                  <a:pt x="331" y="879"/>
                  <a:pt x="330" y="879"/>
                  <a:pt x="329" y="879"/>
                </a:cubicBezTo>
                <a:cubicBezTo>
                  <a:pt x="328" y="879"/>
                  <a:pt x="327" y="879"/>
                  <a:pt x="326" y="879"/>
                </a:cubicBezTo>
                <a:cubicBezTo>
                  <a:pt x="325" y="879"/>
                  <a:pt x="324" y="879"/>
                  <a:pt x="323" y="879"/>
                </a:cubicBezTo>
                <a:cubicBezTo>
                  <a:pt x="322" y="879"/>
                  <a:pt x="321" y="879"/>
                  <a:pt x="320" y="879"/>
                </a:cubicBezTo>
                <a:cubicBezTo>
                  <a:pt x="318" y="879"/>
                  <a:pt x="317" y="878"/>
                  <a:pt x="316" y="878"/>
                </a:cubicBezTo>
                <a:cubicBezTo>
                  <a:pt x="315" y="878"/>
                  <a:pt x="314" y="877"/>
                  <a:pt x="313" y="877"/>
                </a:cubicBezTo>
                <a:cubicBezTo>
                  <a:pt x="312" y="877"/>
                  <a:pt x="311" y="876"/>
                  <a:pt x="310" y="876"/>
                </a:cubicBezTo>
                <a:cubicBezTo>
                  <a:pt x="309" y="875"/>
                  <a:pt x="309" y="874"/>
                  <a:pt x="308" y="874"/>
                </a:cubicBezTo>
                <a:cubicBezTo>
                  <a:pt x="307" y="873"/>
                  <a:pt x="306" y="873"/>
                  <a:pt x="305" y="872"/>
                </a:cubicBezTo>
                <a:cubicBezTo>
                  <a:pt x="304" y="871"/>
                  <a:pt x="303" y="871"/>
                  <a:pt x="303" y="870"/>
                </a:cubicBezTo>
                <a:cubicBezTo>
                  <a:pt x="302" y="869"/>
                  <a:pt x="301" y="868"/>
                  <a:pt x="300" y="867"/>
                </a:cubicBezTo>
                <a:cubicBezTo>
                  <a:pt x="300" y="867"/>
                  <a:pt x="299" y="866"/>
                  <a:pt x="298" y="865"/>
                </a:cubicBezTo>
                <a:cubicBezTo>
                  <a:pt x="298" y="864"/>
                  <a:pt x="297" y="863"/>
                  <a:pt x="297" y="862"/>
                </a:cubicBezTo>
                <a:cubicBezTo>
                  <a:pt x="296" y="861"/>
                  <a:pt x="296" y="860"/>
                  <a:pt x="295" y="859"/>
                </a:cubicBezTo>
                <a:cubicBezTo>
                  <a:pt x="295" y="858"/>
                  <a:pt x="295" y="857"/>
                  <a:pt x="294" y="856"/>
                </a:cubicBezTo>
                <a:cubicBezTo>
                  <a:pt x="294" y="855"/>
                  <a:pt x="294" y="854"/>
                  <a:pt x="294" y="853"/>
                </a:cubicBezTo>
                <a:cubicBezTo>
                  <a:pt x="293" y="852"/>
                  <a:pt x="293" y="851"/>
                  <a:pt x="293" y="850"/>
                </a:cubicBezTo>
                <a:cubicBezTo>
                  <a:pt x="293" y="849"/>
                  <a:pt x="293" y="847"/>
                  <a:pt x="293" y="846"/>
                </a:cubicBezTo>
                <a:cubicBezTo>
                  <a:pt x="293" y="845"/>
                  <a:pt x="293" y="844"/>
                  <a:pt x="293" y="843"/>
                </a:cubicBezTo>
                <a:cubicBezTo>
                  <a:pt x="293" y="842"/>
                  <a:pt x="293" y="841"/>
                  <a:pt x="294" y="840"/>
                </a:cubicBezTo>
                <a:cubicBezTo>
                  <a:pt x="294" y="839"/>
                  <a:pt x="294" y="838"/>
                  <a:pt x="294" y="837"/>
                </a:cubicBezTo>
                <a:cubicBezTo>
                  <a:pt x="295" y="836"/>
                  <a:pt x="295" y="835"/>
                  <a:pt x="295" y="834"/>
                </a:cubicBezTo>
                <a:cubicBezTo>
                  <a:pt x="296" y="833"/>
                  <a:pt x="296" y="832"/>
                  <a:pt x="297" y="831"/>
                </a:cubicBezTo>
                <a:cubicBezTo>
                  <a:pt x="297" y="830"/>
                  <a:pt x="298" y="829"/>
                  <a:pt x="298" y="828"/>
                </a:cubicBezTo>
                <a:cubicBezTo>
                  <a:pt x="299" y="827"/>
                  <a:pt x="300" y="826"/>
                  <a:pt x="300" y="825"/>
                </a:cubicBezTo>
                <a:cubicBezTo>
                  <a:pt x="301" y="825"/>
                  <a:pt x="302" y="824"/>
                  <a:pt x="303" y="823"/>
                </a:cubicBezTo>
                <a:cubicBezTo>
                  <a:pt x="303" y="822"/>
                  <a:pt x="304" y="821"/>
                  <a:pt x="305" y="821"/>
                </a:cubicBezTo>
                <a:cubicBezTo>
                  <a:pt x="306" y="820"/>
                  <a:pt x="307" y="819"/>
                  <a:pt x="308" y="819"/>
                </a:cubicBezTo>
                <a:cubicBezTo>
                  <a:pt x="309" y="818"/>
                  <a:pt x="309" y="818"/>
                  <a:pt x="310" y="817"/>
                </a:cubicBezTo>
                <a:cubicBezTo>
                  <a:pt x="311" y="817"/>
                  <a:pt x="312" y="816"/>
                  <a:pt x="313" y="816"/>
                </a:cubicBezTo>
                <a:cubicBezTo>
                  <a:pt x="314" y="815"/>
                  <a:pt x="315" y="815"/>
                  <a:pt x="316" y="815"/>
                </a:cubicBezTo>
                <a:cubicBezTo>
                  <a:pt x="317" y="814"/>
                  <a:pt x="318" y="814"/>
                  <a:pt x="320" y="814"/>
                </a:cubicBezTo>
                <a:cubicBezTo>
                  <a:pt x="321" y="814"/>
                  <a:pt x="322" y="814"/>
                  <a:pt x="323" y="813"/>
                </a:cubicBezTo>
                <a:cubicBezTo>
                  <a:pt x="324" y="813"/>
                  <a:pt x="325" y="813"/>
                  <a:pt x="326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1345274"/>
            <a:ext cx="4005080" cy="5632715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41813" y="3208338"/>
            <a:ext cx="6351587" cy="374650"/>
          </a:xfrm>
          <a:prstGeom prst="rect">
            <a:avLst/>
          </a:prstGeom>
          <a:solidFill>
            <a:srgbClr val="382E7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3238" y="519113"/>
            <a:ext cx="2136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НАША ТЕХНИКА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94263" y="3244850"/>
            <a:ext cx="192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ПРЕИМУЩЕСТВА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99050" y="2109788"/>
            <a:ext cx="4840556" cy="7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Спецтехника для приготовления строительных растворов. Оборудование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сохранить раствор в правильном агрегатном состоянии при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транспортировке его на дальние расстояния.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Мы предлагаем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пневмонагнетатели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известных немецких брендов BMS,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MIXMAN,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Brinkmann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и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Putzmeister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11725" y="1511300"/>
            <a:ext cx="313040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ПНЕВМОНАГНЕТАТЕЛЬ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94263" y="4084638"/>
            <a:ext cx="4378314" cy="3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Соединяет в себе функции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растворосмесителя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насосной машины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 подъемного крана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894263" y="4862513"/>
            <a:ext cx="5109732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Может подавать цементные смеси, ангидридные растворы, легкий бетон,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керамзит, полистирол-цементную смесь, садовый грунт, огнеупорные смеси,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песок и мелкий гравий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894263" y="5808663"/>
            <a:ext cx="4478662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Повышает производительность и скорость работ. Позволяет за счет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автоматизации процесса сократить количество рабочих на объекте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894263" y="6604000"/>
            <a:ext cx="462626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проводить работы в условиях ограниченного пространства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 доставлять строительные смеси в труднодоступные места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180013" y="3870325"/>
            <a:ext cx="20012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МНОГОФУНКЦИОНАЛЬНОСТЬ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180013" y="4646613"/>
            <a:ext cx="28296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РАБОТА С МАТЕРИАЛАМИ РАЗНЫХ ВИДОВ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180013" y="5594350"/>
            <a:ext cx="26697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АВТОМАТИЗАЦИЯ РАБОЧЕГО ПРОЦЕССА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180013" y="6389688"/>
            <a:ext cx="15620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КОМПАКТНЫЙ РАЗМЕР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8529638" y="0"/>
            <a:ext cx="2163762" cy="1797050"/>
          </a:xfrm>
          <a:custGeom>
            <a:avLst/>
            <a:gdLst>
              <a:gd name="T0" fmla="*/ 6010 w 6010"/>
              <a:gd name="T1" fmla="*/ 4735 h 4989"/>
              <a:gd name="T2" fmla="*/ 4515 w 6010"/>
              <a:gd name="T3" fmla="*/ 4989 h 4989"/>
              <a:gd name="T4" fmla="*/ 0 w 6010"/>
              <a:gd name="T5" fmla="*/ 473 h 4989"/>
              <a:gd name="T6" fmla="*/ 24 w 6010"/>
              <a:gd name="T7" fmla="*/ 0 h 4989"/>
              <a:gd name="T8" fmla="*/ 6010 w 6010"/>
              <a:gd name="T9" fmla="*/ 0 h 4989"/>
              <a:gd name="T10" fmla="*/ 6010 w 6010"/>
              <a:gd name="T11" fmla="*/ 4735 h 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10" h="4989">
                <a:moveTo>
                  <a:pt x="6010" y="4735"/>
                </a:moveTo>
                <a:cubicBezTo>
                  <a:pt x="5542" y="4899"/>
                  <a:pt x="5039" y="4989"/>
                  <a:pt x="4515" y="4989"/>
                </a:cubicBezTo>
                <a:cubicBezTo>
                  <a:pt x="2021" y="4989"/>
                  <a:pt x="0" y="2967"/>
                  <a:pt x="0" y="473"/>
                </a:cubicBezTo>
                <a:cubicBezTo>
                  <a:pt x="0" y="314"/>
                  <a:pt x="8" y="156"/>
                  <a:pt x="24" y="0"/>
                </a:cubicBezTo>
                <a:lnTo>
                  <a:pt x="6010" y="0"/>
                </a:lnTo>
                <a:lnTo>
                  <a:pt x="6010" y="4735"/>
                </a:lnTo>
                <a:close/>
              </a:path>
            </a:pathLst>
          </a:custGeom>
          <a:solidFill>
            <a:srgbClr val="59217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9297988" y="557213"/>
            <a:ext cx="884237" cy="573088"/>
          </a:xfrm>
          <a:custGeom>
            <a:avLst/>
            <a:gdLst>
              <a:gd name="T0" fmla="*/ 2457 w 2457"/>
              <a:gd name="T1" fmla="*/ 835 h 1592"/>
              <a:gd name="T2" fmla="*/ 2143 w 2457"/>
              <a:gd name="T3" fmla="*/ 1336 h 1592"/>
              <a:gd name="T4" fmla="*/ 1730 w 2457"/>
              <a:gd name="T5" fmla="*/ 1336 h 1592"/>
              <a:gd name="T6" fmla="*/ 1668 w 2457"/>
              <a:gd name="T7" fmla="*/ 1277 h 1592"/>
              <a:gd name="T8" fmla="*/ 728 w 2457"/>
              <a:gd name="T9" fmla="*/ 1277 h 1592"/>
              <a:gd name="T10" fmla="*/ 806 w 2457"/>
              <a:gd name="T11" fmla="*/ 1592 h 1592"/>
              <a:gd name="T12" fmla="*/ 472 w 2457"/>
              <a:gd name="T13" fmla="*/ 1336 h 1592"/>
              <a:gd name="T14" fmla="*/ 0 w 2457"/>
              <a:gd name="T15" fmla="*/ 1189 h 1592"/>
              <a:gd name="T16" fmla="*/ 79 w 2457"/>
              <a:gd name="T17" fmla="*/ 963 h 1592"/>
              <a:gd name="T18" fmla="*/ 256 w 2457"/>
              <a:gd name="T19" fmla="*/ 864 h 1592"/>
              <a:gd name="T20" fmla="*/ 177 w 2457"/>
              <a:gd name="T21" fmla="*/ 1022 h 1592"/>
              <a:gd name="T22" fmla="*/ 157 w 2457"/>
              <a:gd name="T23" fmla="*/ 806 h 1592"/>
              <a:gd name="T24" fmla="*/ 236 w 2457"/>
              <a:gd name="T25" fmla="*/ 649 h 1592"/>
              <a:gd name="T26" fmla="*/ 413 w 2457"/>
              <a:gd name="T27" fmla="*/ 550 h 1592"/>
              <a:gd name="T28" fmla="*/ 335 w 2457"/>
              <a:gd name="T29" fmla="*/ 707 h 1592"/>
              <a:gd name="T30" fmla="*/ 629 w 2457"/>
              <a:gd name="T31" fmla="*/ 163 h 1592"/>
              <a:gd name="T32" fmla="*/ 836 w 2457"/>
              <a:gd name="T33" fmla="*/ 0 h 1592"/>
              <a:gd name="T34" fmla="*/ 1415 w 2457"/>
              <a:gd name="T35" fmla="*/ 157 h 1592"/>
              <a:gd name="T36" fmla="*/ 1622 w 2457"/>
              <a:gd name="T37" fmla="*/ 0 h 1592"/>
              <a:gd name="T38" fmla="*/ 1779 w 2457"/>
              <a:gd name="T39" fmla="*/ 157 h 1592"/>
              <a:gd name="T40" fmla="*/ 2320 w 2457"/>
              <a:gd name="T41" fmla="*/ 550 h 1592"/>
              <a:gd name="T42" fmla="*/ 1985 w 2457"/>
              <a:gd name="T43" fmla="*/ 649 h 1592"/>
              <a:gd name="T44" fmla="*/ 1887 w 2457"/>
              <a:gd name="T45" fmla="*/ 865 h 1592"/>
              <a:gd name="T46" fmla="*/ 1671 w 2457"/>
              <a:gd name="T47" fmla="*/ 1022 h 1592"/>
              <a:gd name="T48" fmla="*/ 1887 w 2457"/>
              <a:gd name="T49" fmla="*/ 865 h 1592"/>
              <a:gd name="T50" fmla="*/ 1572 w 2457"/>
              <a:gd name="T51" fmla="*/ 979 h 1592"/>
              <a:gd name="T52" fmla="*/ 885 w 2457"/>
              <a:gd name="T53" fmla="*/ 1022 h 1592"/>
              <a:gd name="T54" fmla="*/ 943 w 2457"/>
              <a:gd name="T55" fmla="*/ 629 h 1592"/>
              <a:gd name="T56" fmla="*/ 943 w 2457"/>
              <a:gd name="T57" fmla="*/ 727 h 1592"/>
              <a:gd name="T58" fmla="*/ 786 w 2457"/>
              <a:gd name="T59" fmla="*/ 570 h 1592"/>
              <a:gd name="T60" fmla="*/ 1572 w 2457"/>
              <a:gd name="T61" fmla="*/ 255 h 1592"/>
              <a:gd name="T62" fmla="*/ 1572 w 2457"/>
              <a:gd name="T63" fmla="*/ 471 h 1592"/>
              <a:gd name="T64" fmla="*/ 2142 w 2457"/>
              <a:gd name="T65" fmla="*/ 413 h 1592"/>
              <a:gd name="T66" fmla="*/ 2210 w 2457"/>
              <a:gd name="T67" fmla="*/ 550 h 1592"/>
              <a:gd name="T68" fmla="*/ 1887 w 2457"/>
              <a:gd name="T69" fmla="*/ 471 h 1592"/>
              <a:gd name="T70" fmla="*/ 1671 w 2457"/>
              <a:gd name="T71" fmla="*/ 255 h 1592"/>
              <a:gd name="T72" fmla="*/ 1651 w 2457"/>
              <a:gd name="T73" fmla="*/ 128 h 1592"/>
              <a:gd name="T74" fmla="*/ 1514 w 2457"/>
              <a:gd name="T75" fmla="*/ 128 h 1592"/>
              <a:gd name="T76" fmla="*/ 865 w 2457"/>
              <a:gd name="T77" fmla="*/ 157 h 1592"/>
              <a:gd name="T78" fmla="*/ 757 w 2457"/>
              <a:gd name="T79" fmla="*/ 98 h 1592"/>
              <a:gd name="T80" fmla="*/ 570 w 2457"/>
              <a:gd name="T81" fmla="*/ 471 h 1592"/>
              <a:gd name="T82" fmla="*/ 678 w 2457"/>
              <a:gd name="T83" fmla="*/ 255 h 1592"/>
              <a:gd name="T84" fmla="*/ 413 w 2457"/>
              <a:gd name="T85" fmla="*/ 806 h 1592"/>
              <a:gd name="T86" fmla="*/ 472 w 2457"/>
              <a:gd name="T87" fmla="*/ 806 h 1592"/>
              <a:gd name="T88" fmla="*/ 99 w 2457"/>
              <a:gd name="T89" fmla="*/ 1179 h 1592"/>
              <a:gd name="T90" fmla="*/ 99 w 2457"/>
              <a:gd name="T91" fmla="*/ 1120 h 1592"/>
              <a:gd name="T92" fmla="*/ 492 w 2457"/>
              <a:gd name="T93" fmla="*/ 1435 h 1592"/>
              <a:gd name="T94" fmla="*/ 629 w 2457"/>
              <a:gd name="T95" fmla="*/ 1336 h 1592"/>
              <a:gd name="T96" fmla="*/ 570 w 2457"/>
              <a:gd name="T97" fmla="*/ 1336 h 1592"/>
              <a:gd name="T98" fmla="*/ 1572 w 2457"/>
              <a:gd name="T99" fmla="*/ 1228 h 1592"/>
              <a:gd name="T100" fmla="*/ 1307 w 2457"/>
              <a:gd name="T101" fmla="*/ 1493 h 1592"/>
              <a:gd name="T102" fmla="*/ 1307 w 2457"/>
              <a:gd name="T103" fmla="*/ 1435 h 1592"/>
              <a:gd name="T104" fmla="*/ 1307 w 2457"/>
              <a:gd name="T105" fmla="*/ 1336 h 1592"/>
              <a:gd name="T106" fmla="*/ 1199 w 2457"/>
              <a:gd name="T107" fmla="*/ 1228 h 1592"/>
              <a:gd name="T108" fmla="*/ 1808 w 2457"/>
              <a:gd name="T109" fmla="*/ 1179 h 1592"/>
              <a:gd name="T110" fmla="*/ 1668 w 2457"/>
              <a:gd name="T111" fmla="*/ 1179 h 1592"/>
              <a:gd name="T112" fmla="*/ 1828 w 2457"/>
              <a:gd name="T113" fmla="*/ 1435 h 1592"/>
              <a:gd name="T114" fmla="*/ 1907 w 2457"/>
              <a:gd name="T115" fmla="*/ 1336 h 1592"/>
              <a:gd name="T116" fmla="*/ 1907 w 2457"/>
              <a:gd name="T117" fmla="*/ 963 h 1592"/>
              <a:gd name="T118" fmla="*/ 2359 w 2457"/>
              <a:gd name="T119" fmla="*/ 835 h 1592"/>
              <a:gd name="T120" fmla="*/ 1985 w 2457"/>
              <a:gd name="T121" fmla="*/ 865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57" h="1592">
                <a:moveTo>
                  <a:pt x="2320" y="550"/>
                </a:moveTo>
                <a:lnTo>
                  <a:pt x="2457" y="550"/>
                </a:lnTo>
                <a:lnTo>
                  <a:pt x="2457" y="835"/>
                </a:lnTo>
                <a:cubicBezTo>
                  <a:pt x="2457" y="1060"/>
                  <a:pt x="2287" y="1250"/>
                  <a:pt x="2064" y="1275"/>
                </a:cubicBezTo>
                <a:lnTo>
                  <a:pt x="2064" y="1336"/>
                </a:lnTo>
                <a:lnTo>
                  <a:pt x="2143" y="1336"/>
                </a:lnTo>
                <a:lnTo>
                  <a:pt x="2143" y="1592"/>
                </a:lnTo>
                <a:lnTo>
                  <a:pt x="1730" y="1592"/>
                </a:lnTo>
                <a:lnTo>
                  <a:pt x="1730" y="1336"/>
                </a:lnTo>
                <a:lnTo>
                  <a:pt x="1808" y="1336"/>
                </a:lnTo>
                <a:lnTo>
                  <a:pt x="1808" y="1277"/>
                </a:lnTo>
                <a:lnTo>
                  <a:pt x="1668" y="1277"/>
                </a:lnTo>
                <a:cubicBezTo>
                  <a:pt x="1643" y="1457"/>
                  <a:pt x="1489" y="1592"/>
                  <a:pt x="1307" y="1592"/>
                </a:cubicBezTo>
                <a:cubicBezTo>
                  <a:pt x="1125" y="1592"/>
                  <a:pt x="971" y="1457"/>
                  <a:pt x="947" y="1277"/>
                </a:cubicBezTo>
                <a:lnTo>
                  <a:pt x="728" y="1277"/>
                </a:lnTo>
                <a:lnTo>
                  <a:pt x="728" y="1336"/>
                </a:lnTo>
                <a:lnTo>
                  <a:pt x="806" y="1336"/>
                </a:lnTo>
                <a:lnTo>
                  <a:pt x="806" y="1592"/>
                </a:lnTo>
                <a:lnTo>
                  <a:pt x="393" y="1592"/>
                </a:lnTo>
                <a:lnTo>
                  <a:pt x="393" y="1336"/>
                </a:lnTo>
                <a:lnTo>
                  <a:pt x="472" y="1336"/>
                </a:lnTo>
                <a:lnTo>
                  <a:pt x="472" y="1277"/>
                </a:lnTo>
                <a:lnTo>
                  <a:pt x="89" y="1277"/>
                </a:lnTo>
                <a:cubicBezTo>
                  <a:pt x="40" y="1277"/>
                  <a:pt x="0" y="1238"/>
                  <a:pt x="0" y="1189"/>
                </a:cubicBezTo>
                <a:lnTo>
                  <a:pt x="0" y="1110"/>
                </a:lnTo>
                <a:cubicBezTo>
                  <a:pt x="0" y="1065"/>
                  <a:pt x="34" y="1027"/>
                  <a:pt x="79" y="1022"/>
                </a:cubicBezTo>
                <a:lnTo>
                  <a:pt x="79" y="963"/>
                </a:lnTo>
                <a:lnTo>
                  <a:pt x="0" y="963"/>
                </a:lnTo>
                <a:lnTo>
                  <a:pt x="0" y="864"/>
                </a:lnTo>
                <a:lnTo>
                  <a:pt x="256" y="864"/>
                </a:lnTo>
                <a:lnTo>
                  <a:pt x="256" y="963"/>
                </a:lnTo>
                <a:lnTo>
                  <a:pt x="177" y="963"/>
                </a:lnTo>
                <a:lnTo>
                  <a:pt x="177" y="1022"/>
                </a:lnTo>
                <a:lnTo>
                  <a:pt x="315" y="1022"/>
                </a:lnTo>
                <a:lnTo>
                  <a:pt x="315" y="806"/>
                </a:lnTo>
                <a:lnTo>
                  <a:pt x="157" y="806"/>
                </a:lnTo>
                <a:lnTo>
                  <a:pt x="157" y="707"/>
                </a:lnTo>
                <a:lnTo>
                  <a:pt x="236" y="707"/>
                </a:lnTo>
                <a:lnTo>
                  <a:pt x="236" y="649"/>
                </a:lnTo>
                <a:lnTo>
                  <a:pt x="157" y="649"/>
                </a:lnTo>
                <a:lnTo>
                  <a:pt x="157" y="550"/>
                </a:lnTo>
                <a:lnTo>
                  <a:pt x="413" y="550"/>
                </a:lnTo>
                <a:lnTo>
                  <a:pt x="413" y="649"/>
                </a:lnTo>
                <a:lnTo>
                  <a:pt x="335" y="649"/>
                </a:lnTo>
                <a:lnTo>
                  <a:pt x="335" y="707"/>
                </a:lnTo>
                <a:lnTo>
                  <a:pt x="472" y="707"/>
                </a:lnTo>
                <a:lnTo>
                  <a:pt x="472" y="363"/>
                </a:lnTo>
                <a:cubicBezTo>
                  <a:pt x="472" y="268"/>
                  <a:pt x="537" y="185"/>
                  <a:pt x="629" y="163"/>
                </a:cubicBezTo>
                <a:lnTo>
                  <a:pt x="629" y="128"/>
                </a:lnTo>
                <a:cubicBezTo>
                  <a:pt x="629" y="57"/>
                  <a:pt x="686" y="0"/>
                  <a:pt x="757" y="0"/>
                </a:cubicBezTo>
                <a:lnTo>
                  <a:pt x="836" y="0"/>
                </a:lnTo>
                <a:cubicBezTo>
                  <a:pt x="906" y="0"/>
                  <a:pt x="963" y="57"/>
                  <a:pt x="963" y="128"/>
                </a:cubicBezTo>
                <a:lnTo>
                  <a:pt x="963" y="157"/>
                </a:lnTo>
                <a:lnTo>
                  <a:pt x="1415" y="157"/>
                </a:lnTo>
                <a:lnTo>
                  <a:pt x="1415" y="128"/>
                </a:lnTo>
                <a:cubicBezTo>
                  <a:pt x="1415" y="57"/>
                  <a:pt x="1473" y="0"/>
                  <a:pt x="1543" y="0"/>
                </a:cubicBezTo>
                <a:lnTo>
                  <a:pt x="1622" y="0"/>
                </a:lnTo>
                <a:cubicBezTo>
                  <a:pt x="1692" y="0"/>
                  <a:pt x="1750" y="57"/>
                  <a:pt x="1750" y="128"/>
                </a:cubicBezTo>
                <a:lnTo>
                  <a:pt x="1750" y="157"/>
                </a:lnTo>
                <a:lnTo>
                  <a:pt x="1779" y="157"/>
                </a:lnTo>
                <a:cubicBezTo>
                  <a:pt x="1874" y="157"/>
                  <a:pt x="1957" y="222"/>
                  <a:pt x="1980" y="314"/>
                </a:cubicBezTo>
                <a:lnTo>
                  <a:pt x="2202" y="314"/>
                </a:lnTo>
                <a:lnTo>
                  <a:pt x="2320" y="550"/>
                </a:lnTo>
                <a:close/>
                <a:moveTo>
                  <a:pt x="2359" y="707"/>
                </a:moveTo>
                <a:lnTo>
                  <a:pt x="2359" y="649"/>
                </a:lnTo>
                <a:lnTo>
                  <a:pt x="1985" y="649"/>
                </a:lnTo>
                <a:lnTo>
                  <a:pt x="1985" y="707"/>
                </a:lnTo>
                <a:lnTo>
                  <a:pt x="2359" y="707"/>
                </a:lnTo>
                <a:close/>
                <a:moveTo>
                  <a:pt x="1887" y="865"/>
                </a:moveTo>
                <a:lnTo>
                  <a:pt x="1887" y="570"/>
                </a:lnTo>
                <a:lnTo>
                  <a:pt x="1671" y="570"/>
                </a:lnTo>
                <a:lnTo>
                  <a:pt x="1671" y="1022"/>
                </a:lnTo>
                <a:lnTo>
                  <a:pt x="1808" y="1022"/>
                </a:lnTo>
                <a:lnTo>
                  <a:pt x="1808" y="953"/>
                </a:lnTo>
                <a:cubicBezTo>
                  <a:pt x="1808" y="908"/>
                  <a:pt x="1843" y="870"/>
                  <a:pt x="1887" y="865"/>
                </a:cubicBezTo>
                <a:close/>
                <a:moveTo>
                  <a:pt x="1008" y="1022"/>
                </a:moveTo>
                <a:cubicBezTo>
                  <a:pt x="1076" y="923"/>
                  <a:pt x="1187" y="864"/>
                  <a:pt x="1307" y="864"/>
                </a:cubicBezTo>
                <a:cubicBezTo>
                  <a:pt x="1408" y="864"/>
                  <a:pt x="1504" y="906"/>
                  <a:pt x="1572" y="979"/>
                </a:cubicBezTo>
                <a:lnTo>
                  <a:pt x="1572" y="570"/>
                </a:lnTo>
                <a:lnTo>
                  <a:pt x="885" y="570"/>
                </a:lnTo>
                <a:lnTo>
                  <a:pt x="885" y="1022"/>
                </a:lnTo>
                <a:lnTo>
                  <a:pt x="1008" y="1022"/>
                </a:lnTo>
                <a:close/>
                <a:moveTo>
                  <a:pt x="943" y="727"/>
                </a:moveTo>
                <a:lnTo>
                  <a:pt x="943" y="629"/>
                </a:lnTo>
                <a:lnTo>
                  <a:pt x="1121" y="629"/>
                </a:lnTo>
                <a:lnTo>
                  <a:pt x="1121" y="727"/>
                </a:lnTo>
                <a:lnTo>
                  <a:pt x="943" y="727"/>
                </a:lnTo>
                <a:close/>
                <a:moveTo>
                  <a:pt x="570" y="1022"/>
                </a:moveTo>
                <a:lnTo>
                  <a:pt x="786" y="1022"/>
                </a:lnTo>
                <a:lnTo>
                  <a:pt x="786" y="570"/>
                </a:lnTo>
                <a:lnTo>
                  <a:pt x="570" y="570"/>
                </a:lnTo>
                <a:lnTo>
                  <a:pt x="570" y="1022"/>
                </a:lnTo>
                <a:close/>
                <a:moveTo>
                  <a:pt x="1572" y="255"/>
                </a:moveTo>
                <a:lnTo>
                  <a:pt x="885" y="255"/>
                </a:lnTo>
                <a:lnTo>
                  <a:pt x="885" y="471"/>
                </a:lnTo>
                <a:lnTo>
                  <a:pt x="1572" y="471"/>
                </a:lnTo>
                <a:lnTo>
                  <a:pt x="1572" y="255"/>
                </a:lnTo>
                <a:close/>
                <a:moveTo>
                  <a:pt x="2210" y="550"/>
                </a:moveTo>
                <a:lnTo>
                  <a:pt x="2142" y="413"/>
                </a:lnTo>
                <a:lnTo>
                  <a:pt x="1985" y="413"/>
                </a:lnTo>
                <a:lnTo>
                  <a:pt x="1985" y="550"/>
                </a:lnTo>
                <a:lnTo>
                  <a:pt x="2210" y="550"/>
                </a:lnTo>
                <a:close/>
                <a:moveTo>
                  <a:pt x="1671" y="255"/>
                </a:moveTo>
                <a:lnTo>
                  <a:pt x="1671" y="471"/>
                </a:lnTo>
                <a:lnTo>
                  <a:pt x="1887" y="471"/>
                </a:lnTo>
                <a:lnTo>
                  <a:pt x="1887" y="363"/>
                </a:lnTo>
                <a:cubicBezTo>
                  <a:pt x="1887" y="304"/>
                  <a:pt x="1838" y="255"/>
                  <a:pt x="1779" y="255"/>
                </a:cubicBezTo>
                <a:lnTo>
                  <a:pt x="1671" y="255"/>
                </a:lnTo>
                <a:close/>
                <a:moveTo>
                  <a:pt x="1514" y="157"/>
                </a:moveTo>
                <a:lnTo>
                  <a:pt x="1651" y="157"/>
                </a:lnTo>
                <a:lnTo>
                  <a:pt x="1651" y="128"/>
                </a:lnTo>
                <a:cubicBezTo>
                  <a:pt x="1651" y="111"/>
                  <a:pt x="1638" y="98"/>
                  <a:pt x="1622" y="98"/>
                </a:cubicBezTo>
                <a:lnTo>
                  <a:pt x="1543" y="98"/>
                </a:lnTo>
                <a:cubicBezTo>
                  <a:pt x="1527" y="98"/>
                  <a:pt x="1514" y="111"/>
                  <a:pt x="1514" y="128"/>
                </a:cubicBezTo>
                <a:lnTo>
                  <a:pt x="1514" y="157"/>
                </a:lnTo>
                <a:close/>
                <a:moveTo>
                  <a:pt x="728" y="157"/>
                </a:moveTo>
                <a:lnTo>
                  <a:pt x="865" y="157"/>
                </a:lnTo>
                <a:lnTo>
                  <a:pt x="865" y="128"/>
                </a:lnTo>
                <a:cubicBezTo>
                  <a:pt x="865" y="111"/>
                  <a:pt x="852" y="98"/>
                  <a:pt x="836" y="98"/>
                </a:cubicBezTo>
                <a:lnTo>
                  <a:pt x="757" y="98"/>
                </a:lnTo>
                <a:cubicBezTo>
                  <a:pt x="741" y="98"/>
                  <a:pt x="728" y="111"/>
                  <a:pt x="728" y="128"/>
                </a:cubicBezTo>
                <a:lnTo>
                  <a:pt x="728" y="157"/>
                </a:lnTo>
                <a:close/>
                <a:moveTo>
                  <a:pt x="570" y="471"/>
                </a:moveTo>
                <a:lnTo>
                  <a:pt x="786" y="471"/>
                </a:lnTo>
                <a:lnTo>
                  <a:pt x="786" y="255"/>
                </a:lnTo>
                <a:lnTo>
                  <a:pt x="678" y="255"/>
                </a:lnTo>
                <a:cubicBezTo>
                  <a:pt x="619" y="255"/>
                  <a:pt x="570" y="304"/>
                  <a:pt x="570" y="363"/>
                </a:cubicBezTo>
                <a:lnTo>
                  <a:pt x="570" y="471"/>
                </a:lnTo>
                <a:close/>
                <a:moveTo>
                  <a:pt x="413" y="806"/>
                </a:moveTo>
                <a:lnTo>
                  <a:pt x="413" y="1022"/>
                </a:lnTo>
                <a:lnTo>
                  <a:pt x="472" y="1022"/>
                </a:lnTo>
                <a:lnTo>
                  <a:pt x="472" y="806"/>
                </a:lnTo>
                <a:lnTo>
                  <a:pt x="413" y="806"/>
                </a:lnTo>
                <a:close/>
                <a:moveTo>
                  <a:pt x="99" y="1120"/>
                </a:moveTo>
                <a:lnTo>
                  <a:pt x="99" y="1179"/>
                </a:lnTo>
                <a:lnTo>
                  <a:pt x="947" y="1179"/>
                </a:lnTo>
                <a:cubicBezTo>
                  <a:pt x="950" y="1159"/>
                  <a:pt x="954" y="1139"/>
                  <a:pt x="960" y="1120"/>
                </a:cubicBezTo>
                <a:lnTo>
                  <a:pt x="99" y="1120"/>
                </a:lnTo>
                <a:close/>
                <a:moveTo>
                  <a:pt x="708" y="1493"/>
                </a:moveTo>
                <a:lnTo>
                  <a:pt x="708" y="1435"/>
                </a:lnTo>
                <a:lnTo>
                  <a:pt x="492" y="1435"/>
                </a:lnTo>
                <a:lnTo>
                  <a:pt x="492" y="1493"/>
                </a:lnTo>
                <a:lnTo>
                  <a:pt x="708" y="1493"/>
                </a:lnTo>
                <a:close/>
                <a:moveTo>
                  <a:pt x="629" y="1336"/>
                </a:moveTo>
                <a:lnTo>
                  <a:pt x="629" y="1277"/>
                </a:lnTo>
                <a:lnTo>
                  <a:pt x="570" y="1277"/>
                </a:lnTo>
                <a:lnTo>
                  <a:pt x="570" y="1336"/>
                </a:lnTo>
                <a:lnTo>
                  <a:pt x="629" y="1336"/>
                </a:lnTo>
                <a:close/>
                <a:moveTo>
                  <a:pt x="1307" y="1493"/>
                </a:moveTo>
                <a:cubicBezTo>
                  <a:pt x="1453" y="1493"/>
                  <a:pt x="1572" y="1374"/>
                  <a:pt x="1572" y="1228"/>
                </a:cubicBezTo>
                <a:cubicBezTo>
                  <a:pt x="1572" y="1082"/>
                  <a:pt x="1453" y="963"/>
                  <a:pt x="1307" y="963"/>
                </a:cubicBezTo>
                <a:cubicBezTo>
                  <a:pt x="1161" y="963"/>
                  <a:pt x="1042" y="1082"/>
                  <a:pt x="1042" y="1228"/>
                </a:cubicBezTo>
                <a:cubicBezTo>
                  <a:pt x="1042" y="1374"/>
                  <a:pt x="1161" y="1493"/>
                  <a:pt x="1307" y="1493"/>
                </a:cubicBezTo>
                <a:close/>
                <a:moveTo>
                  <a:pt x="1307" y="1022"/>
                </a:moveTo>
                <a:cubicBezTo>
                  <a:pt x="1421" y="1022"/>
                  <a:pt x="1514" y="1114"/>
                  <a:pt x="1514" y="1228"/>
                </a:cubicBezTo>
                <a:cubicBezTo>
                  <a:pt x="1514" y="1342"/>
                  <a:pt x="1421" y="1435"/>
                  <a:pt x="1307" y="1435"/>
                </a:cubicBezTo>
                <a:cubicBezTo>
                  <a:pt x="1193" y="1435"/>
                  <a:pt x="1101" y="1342"/>
                  <a:pt x="1101" y="1228"/>
                </a:cubicBezTo>
                <a:cubicBezTo>
                  <a:pt x="1101" y="1114"/>
                  <a:pt x="1193" y="1022"/>
                  <a:pt x="1307" y="1022"/>
                </a:cubicBezTo>
                <a:close/>
                <a:moveTo>
                  <a:pt x="1307" y="1336"/>
                </a:moveTo>
                <a:cubicBezTo>
                  <a:pt x="1367" y="1336"/>
                  <a:pt x="1415" y="1288"/>
                  <a:pt x="1415" y="1228"/>
                </a:cubicBezTo>
                <a:cubicBezTo>
                  <a:pt x="1415" y="1169"/>
                  <a:pt x="1367" y="1120"/>
                  <a:pt x="1307" y="1120"/>
                </a:cubicBezTo>
                <a:cubicBezTo>
                  <a:pt x="1248" y="1120"/>
                  <a:pt x="1199" y="1169"/>
                  <a:pt x="1199" y="1228"/>
                </a:cubicBezTo>
                <a:cubicBezTo>
                  <a:pt x="1199" y="1288"/>
                  <a:pt x="1248" y="1336"/>
                  <a:pt x="1307" y="1336"/>
                </a:cubicBezTo>
                <a:close/>
                <a:moveTo>
                  <a:pt x="1668" y="1179"/>
                </a:moveTo>
                <a:lnTo>
                  <a:pt x="1808" y="1179"/>
                </a:lnTo>
                <a:lnTo>
                  <a:pt x="1808" y="1120"/>
                </a:lnTo>
                <a:lnTo>
                  <a:pt x="1655" y="1120"/>
                </a:lnTo>
                <a:cubicBezTo>
                  <a:pt x="1661" y="1139"/>
                  <a:pt x="1665" y="1159"/>
                  <a:pt x="1668" y="1179"/>
                </a:cubicBezTo>
                <a:close/>
                <a:moveTo>
                  <a:pt x="2044" y="1493"/>
                </a:moveTo>
                <a:lnTo>
                  <a:pt x="2044" y="1435"/>
                </a:lnTo>
                <a:lnTo>
                  <a:pt x="1828" y="1435"/>
                </a:lnTo>
                <a:lnTo>
                  <a:pt x="1828" y="1493"/>
                </a:lnTo>
                <a:lnTo>
                  <a:pt x="2044" y="1493"/>
                </a:lnTo>
                <a:close/>
                <a:moveTo>
                  <a:pt x="1907" y="1336"/>
                </a:moveTo>
                <a:lnTo>
                  <a:pt x="1965" y="1336"/>
                </a:lnTo>
                <a:lnTo>
                  <a:pt x="1965" y="963"/>
                </a:lnTo>
                <a:lnTo>
                  <a:pt x="1907" y="963"/>
                </a:lnTo>
                <a:lnTo>
                  <a:pt x="1907" y="1336"/>
                </a:lnTo>
                <a:close/>
                <a:moveTo>
                  <a:pt x="2064" y="1175"/>
                </a:moveTo>
                <a:cubicBezTo>
                  <a:pt x="2232" y="1151"/>
                  <a:pt x="2359" y="1006"/>
                  <a:pt x="2359" y="835"/>
                </a:cubicBezTo>
                <a:lnTo>
                  <a:pt x="2359" y="806"/>
                </a:lnTo>
                <a:lnTo>
                  <a:pt x="1985" y="806"/>
                </a:lnTo>
                <a:lnTo>
                  <a:pt x="1985" y="865"/>
                </a:lnTo>
                <a:cubicBezTo>
                  <a:pt x="2030" y="870"/>
                  <a:pt x="2064" y="908"/>
                  <a:pt x="2064" y="953"/>
                </a:cubicBezTo>
                <a:lnTo>
                  <a:pt x="2064" y="1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900613" y="3886200"/>
            <a:ext cx="165100" cy="165100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940300" y="39084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4900613" y="4660900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59 h 461"/>
              <a:gd name="T10" fmla="*/ 319 w 461"/>
              <a:gd name="T11" fmla="*/ 59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4940300" y="46831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900613" y="5610225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59 h 461"/>
              <a:gd name="T10" fmla="*/ 319 w 461"/>
              <a:gd name="T11" fmla="*/ 59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940300" y="5634038"/>
            <a:ext cx="127000" cy="93663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900613" y="6391275"/>
            <a:ext cx="165100" cy="166688"/>
          </a:xfrm>
          <a:custGeom>
            <a:avLst/>
            <a:gdLst>
              <a:gd name="T0" fmla="*/ 461 w 461"/>
              <a:gd name="T1" fmla="*/ 257 h 460"/>
              <a:gd name="T2" fmla="*/ 402 w 461"/>
              <a:gd name="T3" fmla="*/ 257 h 460"/>
              <a:gd name="T4" fmla="*/ 402 w 461"/>
              <a:gd name="T5" fmla="*/ 401 h 460"/>
              <a:gd name="T6" fmla="*/ 60 w 461"/>
              <a:gd name="T7" fmla="*/ 401 h 460"/>
              <a:gd name="T8" fmla="*/ 60 w 461"/>
              <a:gd name="T9" fmla="*/ 59 h 460"/>
              <a:gd name="T10" fmla="*/ 319 w 461"/>
              <a:gd name="T11" fmla="*/ 59 h 460"/>
              <a:gd name="T12" fmla="*/ 319 w 461"/>
              <a:gd name="T13" fmla="*/ 0 h 460"/>
              <a:gd name="T14" fmla="*/ 0 w 461"/>
              <a:gd name="T15" fmla="*/ 0 h 460"/>
              <a:gd name="T16" fmla="*/ 0 w 461"/>
              <a:gd name="T17" fmla="*/ 460 h 460"/>
              <a:gd name="T18" fmla="*/ 461 w 461"/>
              <a:gd name="T19" fmla="*/ 460 h 460"/>
              <a:gd name="T20" fmla="*/ 461 w 461"/>
              <a:gd name="T21" fmla="*/ 25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0">
                <a:moveTo>
                  <a:pt x="461" y="257"/>
                </a:moveTo>
                <a:lnTo>
                  <a:pt x="402" y="257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0"/>
                </a:lnTo>
                <a:lnTo>
                  <a:pt x="461" y="460"/>
                </a:lnTo>
                <a:lnTo>
                  <a:pt x="461" y="257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940300" y="6415088"/>
            <a:ext cx="127000" cy="95250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922838" y="2120900"/>
            <a:ext cx="31750" cy="771525"/>
          </a:xfrm>
          <a:prstGeom prst="rect">
            <a:avLst/>
          </a:prstGeom>
          <a:solidFill>
            <a:srgbClr val="B276A9"/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8350250" y="169863"/>
            <a:ext cx="2214562" cy="1806575"/>
          </a:xfrm>
          <a:custGeom>
            <a:avLst/>
            <a:gdLst>
              <a:gd name="T0" fmla="*/ 6151 w 6151"/>
              <a:gd name="T1" fmla="*/ 4886 h 5016"/>
              <a:gd name="T2" fmla="*/ 5015 w 6151"/>
              <a:gd name="T3" fmla="*/ 5016 h 5016"/>
              <a:gd name="T4" fmla="*/ 0 w 6151"/>
              <a:gd name="T5" fmla="*/ 0 h 5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51" h="5016">
                <a:moveTo>
                  <a:pt x="6151" y="4886"/>
                </a:moveTo>
                <a:cubicBezTo>
                  <a:pt x="5779" y="4973"/>
                  <a:pt x="5398" y="5016"/>
                  <a:pt x="5015" y="5016"/>
                </a:cubicBezTo>
                <a:cubicBezTo>
                  <a:pt x="2245" y="5016"/>
                  <a:pt x="0" y="2770"/>
                  <a:pt x="0" y="0"/>
                </a:cubicBezTo>
              </a:path>
            </a:pathLst>
          </a:custGeom>
          <a:noFill/>
          <a:ln w="9525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8513763" y="168275"/>
            <a:ext cx="555625" cy="1216025"/>
          </a:xfrm>
          <a:custGeom>
            <a:avLst/>
            <a:gdLst>
              <a:gd name="T0" fmla="*/ 71 w 1545"/>
              <a:gd name="T1" fmla="*/ 0 h 3373"/>
              <a:gd name="T2" fmla="*/ 70 w 1545"/>
              <a:gd name="T3" fmla="*/ 23 h 3373"/>
              <a:gd name="T4" fmla="*/ 1545 w 1545"/>
              <a:gd name="T5" fmla="*/ 3373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5" h="3373">
                <a:moveTo>
                  <a:pt x="71" y="0"/>
                </a:moveTo>
                <a:cubicBezTo>
                  <a:pt x="70" y="8"/>
                  <a:pt x="70" y="16"/>
                  <a:pt x="70" y="23"/>
                </a:cubicBezTo>
                <a:cubicBezTo>
                  <a:pt x="0" y="1361"/>
                  <a:pt x="585" y="2581"/>
                  <a:pt x="1545" y="3373"/>
                </a:cubicBezTo>
              </a:path>
            </a:pathLst>
          </a:custGeom>
          <a:noFill/>
          <a:ln w="107950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10290175" y="1917700"/>
            <a:ext cx="104775" cy="104775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1345275"/>
            <a:ext cx="4005079" cy="5632713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41813" y="3208338"/>
            <a:ext cx="6351587" cy="374650"/>
          </a:xfrm>
          <a:prstGeom prst="rect">
            <a:avLst/>
          </a:prstGeom>
          <a:solidFill>
            <a:srgbClr val="382E7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3238" y="519113"/>
            <a:ext cx="2136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НАША ТЕХНИКА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94263" y="3244850"/>
            <a:ext cx="1929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ПРЕИМУЩЕСТВА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99050" y="2109788"/>
            <a:ext cx="5325112" cy="9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Строительное оборудование для приёма свежеприготовленной бетонной смеси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в бункер от специализированных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бетонотранспортных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средств и подачи к месту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укладки. Бетононасосы применяются при создании монолитных конструкций,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заливке бетона для фундаментов и полов, сооружении дорог и мостов и других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работах. Мы предлагаем бетононасосы от известных мировых брендов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Putzmeister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SANY, CIFA.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11725" y="1511300"/>
            <a:ext cx="231967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БЕТОНОНАСОСЫ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894263" y="4084638"/>
            <a:ext cx="5203348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Бетононасосы брендов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Putzmeister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SANY, CIFA отличает качественная сборка 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надежность всех деталей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894263" y="4862513"/>
            <a:ext cx="5074146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Оборудование позволяет работать со смесями любых составов, в том числе,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 тяжелыми бетонными растворами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894263" y="5638800"/>
            <a:ext cx="5422510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Технику можно применять на различных объектах, в том числе при строительстве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тоннелей и высотных зданий. Оборудование подходит для работы в помещении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 на открытом воздухе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894263" y="6604000"/>
            <a:ext cx="5307222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Бетононасосы брендов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Putzmeister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SANY, CIFA имеют высокую эффективность,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благодаря возможности подавать раствор непрерывно, равномерно, в больших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объемах и на максимальную дистанцию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180013" y="3870325"/>
            <a:ext cx="9441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НАДЕЖНОСТЬ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180013" y="4646613"/>
            <a:ext cx="25010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РАБОТА С РАЗНЫМИ МАТЕРИАЛАМИ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180013" y="5424488"/>
            <a:ext cx="25669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УНИВЕРСАЛЬНОСТЬ ИСПОЛЬЗОВАНИЯ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180013" y="6389688"/>
            <a:ext cx="232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ВЫСОКАЯ ПРОИЗВОДИТЕЛЬНОСТЬ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8529638" y="0"/>
            <a:ext cx="2163762" cy="1797050"/>
          </a:xfrm>
          <a:custGeom>
            <a:avLst/>
            <a:gdLst>
              <a:gd name="T0" fmla="*/ 6010 w 6010"/>
              <a:gd name="T1" fmla="*/ 4735 h 4989"/>
              <a:gd name="T2" fmla="*/ 4515 w 6010"/>
              <a:gd name="T3" fmla="*/ 4989 h 4989"/>
              <a:gd name="T4" fmla="*/ 0 w 6010"/>
              <a:gd name="T5" fmla="*/ 473 h 4989"/>
              <a:gd name="T6" fmla="*/ 24 w 6010"/>
              <a:gd name="T7" fmla="*/ 0 h 4989"/>
              <a:gd name="T8" fmla="*/ 6010 w 6010"/>
              <a:gd name="T9" fmla="*/ 0 h 4989"/>
              <a:gd name="T10" fmla="*/ 6010 w 6010"/>
              <a:gd name="T11" fmla="*/ 4735 h 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10" h="4989">
                <a:moveTo>
                  <a:pt x="6010" y="4735"/>
                </a:moveTo>
                <a:cubicBezTo>
                  <a:pt x="5542" y="4899"/>
                  <a:pt x="5039" y="4989"/>
                  <a:pt x="4515" y="4989"/>
                </a:cubicBezTo>
                <a:cubicBezTo>
                  <a:pt x="2021" y="4989"/>
                  <a:pt x="0" y="2967"/>
                  <a:pt x="0" y="473"/>
                </a:cubicBezTo>
                <a:cubicBezTo>
                  <a:pt x="0" y="314"/>
                  <a:pt x="8" y="156"/>
                  <a:pt x="24" y="0"/>
                </a:cubicBezTo>
                <a:lnTo>
                  <a:pt x="6010" y="0"/>
                </a:lnTo>
                <a:lnTo>
                  <a:pt x="6010" y="4735"/>
                </a:lnTo>
                <a:close/>
              </a:path>
            </a:pathLst>
          </a:custGeom>
          <a:solidFill>
            <a:srgbClr val="59217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9305925" y="541338"/>
            <a:ext cx="995362" cy="514350"/>
          </a:xfrm>
          <a:custGeom>
            <a:avLst/>
            <a:gdLst>
              <a:gd name="T0" fmla="*/ 2250 w 2761"/>
              <a:gd name="T1" fmla="*/ 285 h 1428"/>
              <a:gd name="T2" fmla="*/ 1908 w 2761"/>
              <a:gd name="T3" fmla="*/ 353 h 1428"/>
              <a:gd name="T4" fmla="*/ 1781 w 2761"/>
              <a:gd name="T5" fmla="*/ 28 h 1428"/>
              <a:gd name="T6" fmla="*/ 1573 w 2761"/>
              <a:gd name="T7" fmla="*/ 11 h 1428"/>
              <a:gd name="T8" fmla="*/ 172 w 2761"/>
              <a:gd name="T9" fmla="*/ 97 h 1428"/>
              <a:gd name="T10" fmla="*/ 95 w 2761"/>
              <a:gd name="T11" fmla="*/ 190 h 1428"/>
              <a:gd name="T12" fmla="*/ 40 w 2761"/>
              <a:gd name="T13" fmla="*/ 432 h 1428"/>
              <a:gd name="T14" fmla="*/ 138 w 2761"/>
              <a:gd name="T15" fmla="*/ 745 h 1428"/>
              <a:gd name="T16" fmla="*/ 1155 w 2761"/>
              <a:gd name="T17" fmla="*/ 740 h 1428"/>
              <a:gd name="T18" fmla="*/ 1259 w 2761"/>
              <a:gd name="T19" fmla="*/ 605 h 1428"/>
              <a:gd name="T20" fmla="*/ 1523 w 2761"/>
              <a:gd name="T21" fmla="*/ 380 h 1428"/>
              <a:gd name="T22" fmla="*/ 410 w 2761"/>
              <a:gd name="T23" fmla="*/ 858 h 1428"/>
              <a:gd name="T24" fmla="*/ 333 w 2761"/>
              <a:gd name="T25" fmla="*/ 952 h 1428"/>
              <a:gd name="T26" fmla="*/ 401 w 2761"/>
              <a:gd name="T27" fmla="*/ 1233 h 1428"/>
              <a:gd name="T28" fmla="*/ 655 w 2761"/>
              <a:gd name="T29" fmla="*/ 1427 h 1428"/>
              <a:gd name="T30" fmla="*/ 1019 w 2761"/>
              <a:gd name="T31" fmla="*/ 1416 h 1428"/>
              <a:gd name="T32" fmla="*/ 1487 w 2761"/>
              <a:gd name="T33" fmla="*/ 1282 h 1428"/>
              <a:gd name="T34" fmla="*/ 1922 w 2761"/>
              <a:gd name="T35" fmla="*/ 1330 h 1428"/>
              <a:gd name="T36" fmla="*/ 1999 w 2761"/>
              <a:gd name="T37" fmla="*/ 1237 h 1428"/>
              <a:gd name="T38" fmla="*/ 2325 w 2761"/>
              <a:gd name="T39" fmla="*/ 1419 h 1428"/>
              <a:gd name="T40" fmla="*/ 2548 w 2761"/>
              <a:gd name="T41" fmla="*/ 1327 h 1428"/>
              <a:gd name="T42" fmla="*/ 2733 w 2761"/>
              <a:gd name="T43" fmla="*/ 1209 h 1428"/>
              <a:gd name="T44" fmla="*/ 2725 w 2761"/>
              <a:gd name="T45" fmla="*/ 681 h 1428"/>
              <a:gd name="T46" fmla="*/ 2361 w 2761"/>
              <a:gd name="T47" fmla="*/ 1281 h 1428"/>
              <a:gd name="T48" fmla="*/ 2380 w 2761"/>
              <a:gd name="T49" fmla="*/ 1189 h 1428"/>
              <a:gd name="T50" fmla="*/ 979 w 2761"/>
              <a:gd name="T51" fmla="*/ 1277 h 1428"/>
              <a:gd name="T52" fmla="*/ 912 w 2761"/>
              <a:gd name="T53" fmla="*/ 1211 h 1428"/>
              <a:gd name="T54" fmla="*/ 714 w 2761"/>
              <a:gd name="T55" fmla="*/ 1237 h 1428"/>
              <a:gd name="T56" fmla="*/ 622 w 2761"/>
              <a:gd name="T57" fmla="*/ 1255 h 1428"/>
              <a:gd name="T58" fmla="*/ 700 w 2761"/>
              <a:gd name="T59" fmla="*/ 1203 h 1428"/>
              <a:gd name="T60" fmla="*/ 152 w 2761"/>
              <a:gd name="T61" fmla="*/ 286 h 1428"/>
              <a:gd name="T62" fmla="*/ 152 w 2761"/>
              <a:gd name="T63" fmla="*/ 379 h 1428"/>
              <a:gd name="T64" fmla="*/ 116 w 2761"/>
              <a:gd name="T65" fmla="*/ 293 h 1428"/>
              <a:gd name="T66" fmla="*/ 190 w 2761"/>
              <a:gd name="T67" fmla="*/ 475 h 1428"/>
              <a:gd name="T68" fmla="*/ 190 w 2761"/>
              <a:gd name="T69" fmla="*/ 666 h 1428"/>
              <a:gd name="T70" fmla="*/ 1133 w 2761"/>
              <a:gd name="T71" fmla="*/ 570 h 1428"/>
              <a:gd name="T72" fmla="*/ 1133 w 2761"/>
              <a:gd name="T73" fmla="*/ 477 h 1428"/>
              <a:gd name="T74" fmla="*/ 1169 w 2761"/>
              <a:gd name="T75" fmla="*/ 563 h 1428"/>
              <a:gd name="T76" fmla="*/ 191 w 2761"/>
              <a:gd name="T77" fmla="*/ 198 h 1428"/>
              <a:gd name="T78" fmla="*/ 1399 w 2761"/>
              <a:gd name="T79" fmla="*/ 856 h 1428"/>
              <a:gd name="T80" fmla="*/ 578 w 2761"/>
              <a:gd name="T81" fmla="*/ 1274 h 1428"/>
              <a:gd name="T82" fmla="*/ 682 w 2761"/>
              <a:gd name="T83" fmla="*/ 1143 h 1428"/>
              <a:gd name="T84" fmla="*/ 746 w 2761"/>
              <a:gd name="T85" fmla="*/ 1290 h 1428"/>
              <a:gd name="T86" fmla="*/ 924 w 2761"/>
              <a:gd name="T87" fmla="*/ 1328 h 1428"/>
              <a:gd name="T88" fmla="*/ 863 w 2761"/>
              <a:gd name="T89" fmla="*/ 1205 h 1428"/>
              <a:gd name="T90" fmla="*/ 1028 w 2761"/>
              <a:gd name="T91" fmla="*/ 1181 h 1428"/>
              <a:gd name="T92" fmla="*/ 997 w 2761"/>
              <a:gd name="T93" fmla="*/ 1321 h 1428"/>
              <a:gd name="T94" fmla="*/ 1032 w 2761"/>
              <a:gd name="T95" fmla="*/ 1065 h 1428"/>
              <a:gd name="T96" fmla="*/ 805 w 2761"/>
              <a:gd name="T97" fmla="*/ 1108 h 1428"/>
              <a:gd name="T98" fmla="*/ 564 w 2761"/>
              <a:gd name="T99" fmla="*/ 1077 h 1428"/>
              <a:gd name="T100" fmla="*/ 1567 w 2761"/>
              <a:gd name="T101" fmla="*/ 1057 h 1428"/>
              <a:gd name="T102" fmla="*/ 1571 w 2761"/>
              <a:gd name="T103" fmla="*/ 1190 h 1428"/>
              <a:gd name="T104" fmla="*/ 2352 w 2761"/>
              <a:gd name="T105" fmla="*/ 1328 h 1428"/>
              <a:gd name="T106" fmla="*/ 2291 w 2761"/>
              <a:gd name="T107" fmla="*/ 1205 h 1428"/>
              <a:gd name="T108" fmla="*/ 2456 w 2761"/>
              <a:gd name="T109" fmla="*/ 1181 h 1428"/>
              <a:gd name="T110" fmla="*/ 2425 w 2761"/>
              <a:gd name="T111" fmla="*/ 1321 h 1428"/>
              <a:gd name="T112" fmla="*/ 2460 w 2761"/>
              <a:gd name="T113" fmla="*/ 1065 h 1428"/>
              <a:gd name="T114" fmla="*/ 2245 w 2761"/>
              <a:gd name="T115" fmla="*/ 1103 h 1428"/>
              <a:gd name="T116" fmla="*/ 2098 w 2761"/>
              <a:gd name="T117" fmla="*/ 457 h 1428"/>
              <a:gd name="T118" fmla="*/ 2665 w 2761"/>
              <a:gd name="T119" fmla="*/ 856 h 1428"/>
              <a:gd name="T120" fmla="*/ 2544 w 2761"/>
              <a:gd name="T121" fmla="*/ 944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61" h="1428">
                <a:moveTo>
                  <a:pt x="2679" y="661"/>
                </a:moveTo>
                <a:lnTo>
                  <a:pt x="2418" y="623"/>
                </a:lnTo>
                <a:lnTo>
                  <a:pt x="2378" y="464"/>
                </a:lnTo>
                <a:cubicBezTo>
                  <a:pt x="2378" y="463"/>
                  <a:pt x="2378" y="463"/>
                  <a:pt x="2377" y="462"/>
                </a:cubicBezTo>
                <a:cubicBezTo>
                  <a:pt x="2377" y="461"/>
                  <a:pt x="2377" y="461"/>
                  <a:pt x="2377" y="461"/>
                </a:cubicBezTo>
                <a:lnTo>
                  <a:pt x="2341" y="349"/>
                </a:lnTo>
                <a:cubicBezTo>
                  <a:pt x="2339" y="345"/>
                  <a:pt x="2337" y="340"/>
                  <a:pt x="2335" y="336"/>
                </a:cubicBezTo>
                <a:cubicBezTo>
                  <a:pt x="2332" y="332"/>
                  <a:pt x="2330" y="327"/>
                  <a:pt x="2327" y="323"/>
                </a:cubicBezTo>
                <a:cubicBezTo>
                  <a:pt x="2324" y="320"/>
                  <a:pt x="2321" y="316"/>
                  <a:pt x="2317" y="312"/>
                </a:cubicBezTo>
                <a:cubicBezTo>
                  <a:pt x="2313" y="309"/>
                  <a:pt x="2310" y="306"/>
                  <a:pt x="2306" y="303"/>
                </a:cubicBezTo>
                <a:cubicBezTo>
                  <a:pt x="2302" y="300"/>
                  <a:pt x="2297" y="298"/>
                  <a:pt x="2293" y="295"/>
                </a:cubicBezTo>
                <a:cubicBezTo>
                  <a:pt x="2289" y="293"/>
                  <a:pt x="2284" y="291"/>
                  <a:pt x="2279" y="290"/>
                </a:cubicBezTo>
                <a:cubicBezTo>
                  <a:pt x="2275" y="288"/>
                  <a:pt x="2270" y="287"/>
                  <a:pt x="2265" y="286"/>
                </a:cubicBezTo>
                <a:cubicBezTo>
                  <a:pt x="2260" y="286"/>
                  <a:pt x="2255" y="285"/>
                  <a:pt x="2250" y="285"/>
                </a:cubicBezTo>
                <a:lnTo>
                  <a:pt x="1999" y="285"/>
                </a:lnTo>
                <a:cubicBezTo>
                  <a:pt x="1996" y="285"/>
                  <a:pt x="1993" y="285"/>
                  <a:pt x="1990" y="286"/>
                </a:cubicBezTo>
                <a:cubicBezTo>
                  <a:pt x="1987" y="286"/>
                  <a:pt x="1984" y="286"/>
                  <a:pt x="1980" y="287"/>
                </a:cubicBezTo>
                <a:cubicBezTo>
                  <a:pt x="1977" y="288"/>
                  <a:pt x="1974" y="288"/>
                  <a:pt x="1971" y="289"/>
                </a:cubicBezTo>
                <a:cubicBezTo>
                  <a:pt x="1968" y="290"/>
                  <a:pt x="1965" y="291"/>
                  <a:pt x="1963" y="292"/>
                </a:cubicBezTo>
                <a:cubicBezTo>
                  <a:pt x="1960" y="294"/>
                  <a:pt x="1957" y="295"/>
                  <a:pt x="1954" y="296"/>
                </a:cubicBezTo>
                <a:cubicBezTo>
                  <a:pt x="1951" y="298"/>
                  <a:pt x="1949" y="300"/>
                  <a:pt x="1946" y="301"/>
                </a:cubicBezTo>
                <a:cubicBezTo>
                  <a:pt x="1944" y="303"/>
                  <a:pt x="1941" y="305"/>
                  <a:pt x="1939" y="307"/>
                </a:cubicBezTo>
                <a:cubicBezTo>
                  <a:pt x="1936" y="309"/>
                  <a:pt x="1934" y="311"/>
                  <a:pt x="1932" y="313"/>
                </a:cubicBezTo>
                <a:cubicBezTo>
                  <a:pt x="1930" y="315"/>
                  <a:pt x="1927" y="318"/>
                  <a:pt x="1925" y="320"/>
                </a:cubicBezTo>
                <a:cubicBezTo>
                  <a:pt x="1923" y="322"/>
                  <a:pt x="1922" y="325"/>
                  <a:pt x="1920" y="328"/>
                </a:cubicBezTo>
                <a:cubicBezTo>
                  <a:pt x="1918" y="330"/>
                  <a:pt x="1917" y="333"/>
                  <a:pt x="1915" y="336"/>
                </a:cubicBezTo>
                <a:cubicBezTo>
                  <a:pt x="1914" y="338"/>
                  <a:pt x="1912" y="341"/>
                  <a:pt x="1911" y="344"/>
                </a:cubicBezTo>
                <a:cubicBezTo>
                  <a:pt x="1910" y="347"/>
                  <a:pt x="1909" y="350"/>
                  <a:pt x="1908" y="353"/>
                </a:cubicBezTo>
                <a:cubicBezTo>
                  <a:pt x="1907" y="356"/>
                  <a:pt x="1906" y="359"/>
                  <a:pt x="1906" y="362"/>
                </a:cubicBezTo>
                <a:cubicBezTo>
                  <a:pt x="1905" y="365"/>
                  <a:pt x="1905" y="368"/>
                  <a:pt x="1904" y="371"/>
                </a:cubicBezTo>
                <a:cubicBezTo>
                  <a:pt x="1904" y="374"/>
                  <a:pt x="1904" y="377"/>
                  <a:pt x="1904" y="380"/>
                </a:cubicBezTo>
                <a:lnTo>
                  <a:pt x="1904" y="856"/>
                </a:lnTo>
                <a:lnTo>
                  <a:pt x="1809" y="856"/>
                </a:lnTo>
                <a:lnTo>
                  <a:pt x="1809" y="95"/>
                </a:lnTo>
                <a:cubicBezTo>
                  <a:pt x="1809" y="92"/>
                  <a:pt x="1808" y="89"/>
                  <a:pt x="1808" y="86"/>
                </a:cubicBezTo>
                <a:cubicBezTo>
                  <a:pt x="1808" y="82"/>
                  <a:pt x="1807" y="79"/>
                  <a:pt x="1807" y="76"/>
                </a:cubicBezTo>
                <a:cubicBezTo>
                  <a:pt x="1806" y="73"/>
                  <a:pt x="1805" y="70"/>
                  <a:pt x="1805" y="67"/>
                </a:cubicBezTo>
                <a:cubicBezTo>
                  <a:pt x="1804" y="64"/>
                  <a:pt x="1803" y="61"/>
                  <a:pt x="1801" y="58"/>
                </a:cubicBezTo>
                <a:cubicBezTo>
                  <a:pt x="1800" y="56"/>
                  <a:pt x="1799" y="53"/>
                  <a:pt x="1797" y="50"/>
                </a:cubicBezTo>
                <a:cubicBezTo>
                  <a:pt x="1796" y="47"/>
                  <a:pt x="1794" y="45"/>
                  <a:pt x="1793" y="42"/>
                </a:cubicBezTo>
                <a:cubicBezTo>
                  <a:pt x="1791" y="39"/>
                  <a:pt x="1789" y="37"/>
                  <a:pt x="1787" y="34"/>
                </a:cubicBezTo>
                <a:cubicBezTo>
                  <a:pt x="1785" y="32"/>
                  <a:pt x="1783" y="30"/>
                  <a:pt x="1781" y="28"/>
                </a:cubicBezTo>
                <a:cubicBezTo>
                  <a:pt x="1779" y="25"/>
                  <a:pt x="1776" y="23"/>
                  <a:pt x="1774" y="21"/>
                </a:cubicBezTo>
                <a:cubicBezTo>
                  <a:pt x="1771" y="19"/>
                  <a:pt x="1769" y="17"/>
                  <a:pt x="1766" y="16"/>
                </a:cubicBezTo>
                <a:cubicBezTo>
                  <a:pt x="1764" y="14"/>
                  <a:pt x="1761" y="12"/>
                  <a:pt x="1758" y="11"/>
                </a:cubicBezTo>
                <a:cubicBezTo>
                  <a:pt x="1756" y="9"/>
                  <a:pt x="1753" y="8"/>
                  <a:pt x="1750" y="7"/>
                </a:cubicBezTo>
                <a:cubicBezTo>
                  <a:pt x="1747" y="6"/>
                  <a:pt x="1744" y="5"/>
                  <a:pt x="1741" y="4"/>
                </a:cubicBezTo>
                <a:cubicBezTo>
                  <a:pt x="1738" y="3"/>
                  <a:pt x="1735" y="2"/>
                  <a:pt x="1732" y="1"/>
                </a:cubicBezTo>
                <a:cubicBezTo>
                  <a:pt x="1729" y="1"/>
                  <a:pt x="1726" y="0"/>
                  <a:pt x="1723" y="0"/>
                </a:cubicBezTo>
                <a:cubicBezTo>
                  <a:pt x="1720" y="0"/>
                  <a:pt x="1717" y="0"/>
                  <a:pt x="1713" y="0"/>
                </a:cubicBezTo>
                <a:lnTo>
                  <a:pt x="1618" y="0"/>
                </a:lnTo>
                <a:cubicBezTo>
                  <a:pt x="1615" y="0"/>
                  <a:pt x="1612" y="0"/>
                  <a:pt x="1609" y="0"/>
                </a:cubicBezTo>
                <a:cubicBezTo>
                  <a:pt x="1606" y="0"/>
                  <a:pt x="1603" y="1"/>
                  <a:pt x="1600" y="1"/>
                </a:cubicBezTo>
                <a:cubicBezTo>
                  <a:pt x="1597" y="2"/>
                  <a:pt x="1594" y="3"/>
                  <a:pt x="1591" y="4"/>
                </a:cubicBezTo>
                <a:cubicBezTo>
                  <a:pt x="1588" y="5"/>
                  <a:pt x="1585" y="6"/>
                  <a:pt x="1582" y="7"/>
                </a:cubicBezTo>
                <a:cubicBezTo>
                  <a:pt x="1579" y="8"/>
                  <a:pt x="1576" y="9"/>
                  <a:pt x="1573" y="11"/>
                </a:cubicBezTo>
                <a:cubicBezTo>
                  <a:pt x="1571" y="12"/>
                  <a:pt x="1568" y="14"/>
                  <a:pt x="1565" y="16"/>
                </a:cubicBezTo>
                <a:cubicBezTo>
                  <a:pt x="1563" y="17"/>
                  <a:pt x="1560" y="19"/>
                  <a:pt x="1558" y="21"/>
                </a:cubicBezTo>
                <a:cubicBezTo>
                  <a:pt x="1555" y="23"/>
                  <a:pt x="1553" y="25"/>
                  <a:pt x="1551" y="28"/>
                </a:cubicBezTo>
                <a:cubicBezTo>
                  <a:pt x="1549" y="30"/>
                  <a:pt x="1547" y="32"/>
                  <a:pt x="1545" y="34"/>
                </a:cubicBezTo>
                <a:cubicBezTo>
                  <a:pt x="1543" y="37"/>
                  <a:pt x="1541" y="39"/>
                  <a:pt x="1539" y="42"/>
                </a:cubicBezTo>
                <a:cubicBezTo>
                  <a:pt x="1537" y="45"/>
                  <a:pt x="1536" y="47"/>
                  <a:pt x="1534" y="50"/>
                </a:cubicBezTo>
                <a:cubicBezTo>
                  <a:pt x="1533" y="53"/>
                  <a:pt x="1532" y="56"/>
                  <a:pt x="1530" y="58"/>
                </a:cubicBezTo>
                <a:cubicBezTo>
                  <a:pt x="1529" y="61"/>
                  <a:pt x="1528" y="64"/>
                  <a:pt x="1527" y="67"/>
                </a:cubicBezTo>
                <a:cubicBezTo>
                  <a:pt x="1526" y="70"/>
                  <a:pt x="1526" y="73"/>
                  <a:pt x="1525" y="76"/>
                </a:cubicBezTo>
                <a:cubicBezTo>
                  <a:pt x="1524" y="79"/>
                  <a:pt x="1524" y="82"/>
                  <a:pt x="1524" y="86"/>
                </a:cubicBezTo>
                <a:cubicBezTo>
                  <a:pt x="1523" y="89"/>
                  <a:pt x="1523" y="92"/>
                  <a:pt x="1523" y="95"/>
                </a:cubicBezTo>
                <a:lnTo>
                  <a:pt x="190" y="95"/>
                </a:lnTo>
                <a:cubicBezTo>
                  <a:pt x="187" y="95"/>
                  <a:pt x="184" y="95"/>
                  <a:pt x="181" y="95"/>
                </a:cubicBezTo>
                <a:cubicBezTo>
                  <a:pt x="178" y="96"/>
                  <a:pt x="175" y="96"/>
                  <a:pt x="172" y="97"/>
                </a:cubicBezTo>
                <a:cubicBezTo>
                  <a:pt x="169" y="97"/>
                  <a:pt x="166" y="98"/>
                  <a:pt x="163" y="99"/>
                </a:cubicBezTo>
                <a:cubicBezTo>
                  <a:pt x="160" y="100"/>
                  <a:pt x="157" y="101"/>
                  <a:pt x="154" y="102"/>
                </a:cubicBezTo>
                <a:cubicBezTo>
                  <a:pt x="151" y="103"/>
                  <a:pt x="148" y="105"/>
                  <a:pt x="146" y="106"/>
                </a:cubicBezTo>
                <a:cubicBezTo>
                  <a:pt x="143" y="108"/>
                  <a:pt x="140" y="109"/>
                  <a:pt x="138" y="111"/>
                </a:cubicBezTo>
                <a:cubicBezTo>
                  <a:pt x="135" y="113"/>
                  <a:pt x="132" y="114"/>
                  <a:pt x="130" y="116"/>
                </a:cubicBezTo>
                <a:cubicBezTo>
                  <a:pt x="128" y="118"/>
                  <a:pt x="125" y="121"/>
                  <a:pt x="123" y="123"/>
                </a:cubicBezTo>
                <a:cubicBezTo>
                  <a:pt x="121" y="125"/>
                  <a:pt x="119" y="127"/>
                  <a:pt x="117" y="130"/>
                </a:cubicBezTo>
                <a:cubicBezTo>
                  <a:pt x="115" y="132"/>
                  <a:pt x="113" y="135"/>
                  <a:pt x="111" y="137"/>
                </a:cubicBezTo>
                <a:cubicBezTo>
                  <a:pt x="110" y="140"/>
                  <a:pt x="108" y="142"/>
                  <a:pt x="106" y="145"/>
                </a:cubicBezTo>
                <a:cubicBezTo>
                  <a:pt x="105" y="148"/>
                  <a:pt x="104" y="151"/>
                  <a:pt x="102" y="154"/>
                </a:cubicBezTo>
                <a:cubicBezTo>
                  <a:pt x="101" y="156"/>
                  <a:pt x="100" y="159"/>
                  <a:pt x="99" y="162"/>
                </a:cubicBezTo>
                <a:cubicBezTo>
                  <a:pt x="98" y="165"/>
                  <a:pt x="98" y="168"/>
                  <a:pt x="97" y="171"/>
                </a:cubicBezTo>
                <a:cubicBezTo>
                  <a:pt x="96" y="175"/>
                  <a:pt x="96" y="178"/>
                  <a:pt x="96" y="181"/>
                </a:cubicBezTo>
                <a:cubicBezTo>
                  <a:pt x="95" y="184"/>
                  <a:pt x="95" y="187"/>
                  <a:pt x="95" y="190"/>
                </a:cubicBezTo>
                <a:lnTo>
                  <a:pt x="95" y="199"/>
                </a:lnTo>
                <a:cubicBezTo>
                  <a:pt x="88" y="201"/>
                  <a:pt x="82" y="204"/>
                  <a:pt x="75" y="208"/>
                </a:cubicBezTo>
                <a:cubicBezTo>
                  <a:pt x="69" y="211"/>
                  <a:pt x="63" y="215"/>
                  <a:pt x="57" y="219"/>
                </a:cubicBezTo>
                <a:cubicBezTo>
                  <a:pt x="51" y="224"/>
                  <a:pt x="45" y="229"/>
                  <a:pt x="40" y="234"/>
                </a:cubicBezTo>
                <a:cubicBezTo>
                  <a:pt x="35" y="239"/>
                  <a:pt x="30" y="245"/>
                  <a:pt x="26" y="251"/>
                </a:cubicBezTo>
                <a:cubicBezTo>
                  <a:pt x="22" y="257"/>
                  <a:pt x="18" y="263"/>
                  <a:pt x="15" y="269"/>
                </a:cubicBezTo>
                <a:cubicBezTo>
                  <a:pt x="12" y="276"/>
                  <a:pt x="9" y="283"/>
                  <a:pt x="7" y="290"/>
                </a:cubicBezTo>
                <a:cubicBezTo>
                  <a:pt x="4" y="297"/>
                  <a:pt x="3" y="304"/>
                  <a:pt x="2" y="311"/>
                </a:cubicBezTo>
                <a:cubicBezTo>
                  <a:pt x="1" y="318"/>
                  <a:pt x="0" y="325"/>
                  <a:pt x="0" y="333"/>
                </a:cubicBezTo>
                <a:cubicBezTo>
                  <a:pt x="0" y="340"/>
                  <a:pt x="1" y="347"/>
                  <a:pt x="2" y="355"/>
                </a:cubicBezTo>
                <a:cubicBezTo>
                  <a:pt x="3" y="362"/>
                  <a:pt x="4" y="369"/>
                  <a:pt x="7" y="376"/>
                </a:cubicBezTo>
                <a:cubicBezTo>
                  <a:pt x="9" y="383"/>
                  <a:pt x="12" y="390"/>
                  <a:pt x="15" y="396"/>
                </a:cubicBezTo>
                <a:cubicBezTo>
                  <a:pt x="18" y="403"/>
                  <a:pt x="22" y="409"/>
                  <a:pt x="26" y="415"/>
                </a:cubicBezTo>
                <a:cubicBezTo>
                  <a:pt x="30" y="421"/>
                  <a:pt x="35" y="427"/>
                  <a:pt x="40" y="432"/>
                </a:cubicBezTo>
                <a:cubicBezTo>
                  <a:pt x="45" y="437"/>
                  <a:pt x="51" y="442"/>
                  <a:pt x="57" y="446"/>
                </a:cubicBezTo>
                <a:cubicBezTo>
                  <a:pt x="63" y="451"/>
                  <a:pt x="69" y="455"/>
                  <a:pt x="75" y="458"/>
                </a:cubicBezTo>
                <a:cubicBezTo>
                  <a:pt x="82" y="462"/>
                  <a:pt x="88" y="464"/>
                  <a:pt x="95" y="467"/>
                </a:cubicBezTo>
                <a:lnTo>
                  <a:pt x="95" y="666"/>
                </a:lnTo>
                <a:cubicBezTo>
                  <a:pt x="95" y="669"/>
                  <a:pt x="95" y="672"/>
                  <a:pt x="96" y="675"/>
                </a:cubicBezTo>
                <a:cubicBezTo>
                  <a:pt x="96" y="678"/>
                  <a:pt x="96" y="681"/>
                  <a:pt x="97" y="685"/>
                </a:cubicBezTo>
                <a:cubicBezTo>
                  <a:pt x="98" y="688"/>
                  <a:pt x="98" y="691"/>
                  <a:pt x="99" y="694"/>
                </a:cubicBezTo>
                <a:cubicBezTo>
                  <a:pt x="100" y="697"/>
                  <a:pt x="101" y="700"/>
                  <a:pt x="102" y="702"/>
                </a:cubicBezTo>
                <a:cubicBezTo>
                  <a:pt x="104" y="705"/>
                  <a:pt x="105" y="708"/>
                  <a:pt x="106" y="711"/>
                </a:cubicBezTo>
                <a:cubicBezTo>
                  <a:pt x="108" y="714"/>
                  <a:pt x="110" y="716"/>
                  <a:pt x="111" y="719"/>
                </a:cubicBezTo>
                <a:cubicBezTo>
                  <a:pt x="113" y="721"/>
                  <a:pt x="115" y="724"/>
                  <a:pt x="117" y="726"/>
                </a:cubicBezTo>
                <a:cubicBezTo>
                  <a:pt x="119" y="729"/>
                  <a:pt x="121" y="731"/>
                  <a:pt x="123" y="733"/>
                </a:cubicBezTo>
                <a:cubicBezTo>
                  <a:pt x="125" y="735"/>
                  <a:pt x="128" y="738"/>
                  <a:pt x="130" y="740"/>
                </a:cubicBezTo>
                <a:cubicBezTo>
                  <a:pt x="132" y="742"/>
                  <a:pt x="135" y="743"/>
                  <a:pt x="138" y="745"/>
                </a:cubicBezTo>
                <a:cubicBezTo>
                  <a:pt x="140" y="747"/>
                  <a:pt x="143" y="748"/>
                  <a:pt x="146" y="750"/>
                </a:cubicBezTo>
                <a:cubicBezTo>
                  <a:pt x="148" y="751"/>
                  <a:pt x="151" y="753"/>
                  <a:pt x="154" y="754"/>
                </a:cubicBezTo>
                <a:cubicBezTo>
                  <a:pt x="157" y="755"/>
                  <a:pt x="160" y="756"/>
                  <a:pt x="163" y="757"/>
                </a:cubicBezTo>
                <a:cubicBezTo>
                  <a:pt x="166" y="758"/>
                  <a:pt x="169" y="759"/>
                  <a:pt x="172" y="759"/>
                </a:cubicBezTo>
                <a:cubicBezTo>
                  <a:pt x="175" y="760"/>
                  <a:pt x="178" y="760"/>
                  <a:pt x="181" y="761"/>
                </a:cubicBezTo>
                <a:cubicBezTo>
                  <a:pt x="184" y="761"/>
                  <a:pt x="187" y="761"/>
                  <a:pt x="190" y="761"/>
                </a:cubicBezTo>
                <a:lnTo>
                  <a:pt x="1095" y="761"/>
                </a:lnTo>
                <a:cubicBezTo>
                  <a:pt x="1098" y="761"/>
                  <a:pt x="1101" y="761"/>
                  <a:pt x="1104" y="761"/>
                </a:cubicBezTo>
                <a:cubicBezTo>
                  <a:pt x="1107" y="760"/>
                  <a:pt x="1110" y="760"/>
                  <a:pt x="1113" y="759"/>
                </a:cubicBezTo>
                <a:cubicBezTo>
                  <a:pt x="1116" y="759"/>
                  <a:pt x="1119" y="758"/>
                  <a:pt x="1122" y="757"/>
                </a:cubicBezTo>
                <a:cubicBezTo>
                  <a:pt x="1125" y="756"/>
                  <a:pt x="1128" y="755"/>
                  <a:pt x="1131" y="754"/>
                </a:cubicBezTo>
                <a:cubicBezTo>
                  <a:pt x="1134" y="753"/>
                  <a:pt x="1137" y="751"/>
                  <a:pt x="1140" y="750"/>
                </a:cubicBezTo>
                <a:cubicBezTo>
                  <a:pt x="1142" y="748"/>
                  <a:pt x="1145" y="747"/>
                  <a:pt x="1148" y="745"/>
                </a:cubicBezTo>
                <a:cubicBezTo>
                  <a:pt x="1150" y="743"/>
                  <a:pt x="1153" y="742"/>
                  <a:pt x="1155" y="740"/>
                </a:cubicBezTo>
                <a:cubicBezTo>
                  <a:pt x="1158" y="738"/>
                  <a:pt x="1160" y="735"/>
                  <a:pt x="1162" y="733"/>
                </a:cubicBezTo>
                <a:cubicBezTo>
                  <a:pt x="1164" y="731"/>
                  <a:pt x="1166" y="729"/>
                  <a:pt x="1168" y="726"/>
                </a:cubicBezTo>
                <a:cubicBezTo>
                  <a:pt x="1170" y="724"/>
                  <a:pt x="1172" y="721"/>
                  <a:pt x="1174" y="719"/>
                </a:cubicBezTo>
                <a:cubicBezTo>
                  <a:pt x="1176" y="716"/>
                  <a:pt x="1177" y="714"/>
                  <a:pt x="1179" y="711"/>
                </a:cubicBezTo>
                <a:cubicBezTo>
                  <a:pt x="1180" y="708"/>
                  <a:pt x="1181" y="705"/>
                  <a:pt x="1183" y="702"/>
                </a:cubicBezTo>
                <a:cubicBezTo>
                  <a:pt x="1184" y="700"/>
                  <a:pt x="1185" y="697"/>
                  <a:pt x="1186" y="694"/>
                </a:cubicBezTo>
                <a:cubicBezTo>
                  <a:pt x="1187" y="691"/>
                  <a:pt x="1187" y="688"/>
                  <a:pt x="1188" y="685"/>
                </a:cubicBezTo>
                <a:cubicBezTo>
                  <a:pt x="1189" y="681"/>
                  <a:pt x="1189" y="678"/>
                  <a:pt x="1189" y="675"/>
                </a:cubicBezTo>
                <a:cubicBezTo>
                  <a:pt x="1190" y="672"/>
                  <a:pt x="1190" y="669"/>
                  <a:pt x="1190" y="666"/>
                </a:cubicBezTo>
                <a:lnTo>
                  <a:pt x="1190" y="657"/>
                </a:lnTo>
                <a:cubicBezTo>
                  <a:pt x="1197" y="655"/>
                  <a:pt x="1204" y="652"/>
                  <a:pt x="1210" y="648"/>
                </a:cubicBezTo>
                <a:cubicBezTo>
                  <a:pt x="1216" y="645"/>
                  <a:pt x="1223" y="641"/>
                  <a:pt x="1228" y="637"/>
                </a:cubicBezTo>
                <a:cubicBezTo>
                  <a:pt x="1234" y="632"/>
                  <a:pt x="1240" y="627"/>
                  <a:pt x="1245" y="622"/>
                </a:cubicBezTo>
                <a:cubicBezTo>
                  <a:pt x="1250" y="617"/>
                  <a:pt x="1255" y="611"/>
                  <a:pt x="1259" y="605"/>
                </a:cubicBezTo>
                <a:cubicBezTo>
                  <a:pt x="1263" y="599"/>
                  <a:pt x="1267" y="593"/>
                  <a:pt x="1270" y="587"/>
                </a:cubicBezTo>
                <a:cubicBezTo>
                  <a:pt x="1273" y="580"/>
                  <a:pt x="1276" y="573"/>
                  <a:pt x="1278" y="566"/>
                </a:cubicBezTo>
                <a:cubicBezTo>
                  <a:pt x="1281" y="559"/>
                  <a:pt x="1282" y="552"/>
                  <a:pt x="1283" y="545"/>
                </a:cubicBezTo>
                <a:cubicBezTo>
                  <a:pt x="1285" y="538"/>
                  <a:pt x="1285" y="531"/>
                  <a:pt x="1285" y="523"/>
                </a:cubicBezTo>
                <a:cubicBezTo>
                  <a:pt x="1285" y="516"/>
                  <a:pt x="1285" y="509"/>
                  <a:pt x="1283" y="501"/>
                </a:cubicBezTo>
                <a:cubicBezTo>
                  <a:pt x="1282" y="494"/>
                  <a:pt x="1281" y="487"/>
                  <a:pt x="1278" y="480"/>
                </a:cubicBezTo>
                <a:cubicBezTo>
                  <a:pt x="1276" y="473"/>
                  <a:pt x="1273" y="466"/>
                  <a:pt x="1270" y="460"/>
                </a:cubicBezTo>
                <a:cubicBezTo>
                  <a:pt x="1267" y="453"/>
                  <a:pt x="1263" y="447"/>
                  <a:pt x="1259" y="441"/>
                </a:cubicBezTo>
                <a:cubicBezTo>
                  <a:pt x="1255" y="435"/>
                  <a:pt x="1250" y="429"/>
                  <a:pt x="1245" y="424"/>
                </a:cubicBezTo>
                <a:cubicBezTo>
                  <a:pt x="1240" y="419"/>
                  <a:pt x="1234" y="414"/>
                  <a:pt x="1228" y="410"/>
                </a:cubicBezTo>
                <a:cubicBezTo>
                  <a:pt x="1223" y="405"/>
                  <a:pt x="1216" y="401"/>
                  <a:pt x="1210" y="398"/>
                </a:cubicBezTo>
                <a:cubicBezTo>
                  <a:pt x="1204" y="395"/>
                  <a:pt x="1197" y="392"/>
                  <a:pt x="1190" y="389"/>
                </a:cubicBezTo>
                <a:lnTo>
                  <a:pt x="1190" y="380"/>
                </a:lnTo>
                <a:lnTo>
                  <a:pt x="1523" y="380"/>
                </a:lnTo>
                <a:lnTo>
                  <a:pt x="1523" y="428"/>
                </a:lnTo>
                <a:lnTo>
                  <a:pt x="1475" y="428"/>
                </a:lnTo>
                <a:cubicBezTo>
                  <a:pt x="1473" y="428"/>
                  <a:pt x="1471" y="428"/>
                  <a:pt x="1468" y="429"/>
                </a:cubicBezTo>
                <a:cubicBezTo>
                  <a:pt x="1466" y="429"/>
                  <a:pt x="1463" y="430"/>
                  <a:pt x="1461" y="430"/>
                </a:cubicBezTo>
                <a:cubicBezTo>
                  <a:pt x="1459" y="431"/>
                  <a:pt x="1456" y="432"/>
                  <a:pt x="1454" y="433"/>
                </a:cubicBezTo>
                <a:cubicBezTo>
                  <a:pt x="1452" y="434"/>
                  <a:pt x="1450" y="436"/>
                  <a:pt x="1448" y="437"/>
                </a:cubicBezTo>
                <a:cubicBezTo>
                  <a:pt x="1446" y="438"/>
                  <a:pt x="1444" y="440"/>
                  <a:pt x="1442" y="442"/>
                </a:cubicBezTo>
                <a:cubicBezTo>
                  <a:pt x="1440" y="444"/>
                  <a:pt x="1439" y="445"/>
                  <a:pt x="1437" y="447"/>
                </a:cubicBezTo>
                <a:cubicBezTo>
                  <a:pt x="1436" y="449"/>
                  <a:pt x="1434" y="452"/>
                  <a:pt x="1433" y="454"/>
                </a:cubicBezTo>
                <a:cubicBezTo>
                  <a:pt x="1432" y="456"/>
                  <a:pt x="1431" y="458"/>
                  <a:pt x="1430" y="461"/>
                </a:cubicBezTo>
                <a:lnTo>
                  <a:pt x="1298" y="856"/>
                </a:lnTo>
                <a:lnTo>
                  <a:pt x="428" y="856"/>
                </a:lnTo>
                <a:cubicBezTo>
                  <a:pt x="425" y="856"/>
                  <a:pt x="422" y="857"/>
                  <a:pt x="419" y="857"/>
                </a:cubicBezTo>
                <a:cubicBezTo>
                  <a:pt x="416" y="857"/>
                  <a:pt x="413" y="858"/>
                  <a:pt x="410" y="858"/>
                </a:cubicBezTo>
                <a:cubicBezTo>
                  <a:pt x="407" y="859"/>
                  <a:pt x="404" y="860"/>
                  <a:pt x="401" y="860"/>
                </a:cubicBezTo>
                <a:cubicBezTo>
                  <a:pt x="398" y="861"/>
                  <a:pt x="395" y="862"/>
                  <a:pt x="392" y="864"/>
                </a:cubicBezTo>
                <a:cubicBezTo>
                  <a:pt x="389" y="865"/>
                  <a:pt x="386" y="866"/>
                  <a:pt x="384" y="868"/>
                </a:cubicBezTo>
                <a:cubicBezTo>
                  <a:pt x="381" y="869"/>
                  <a:pt x="378" y="871"/>
                  <a:pt x="376" y="872"/>
                </a:cubicBezTo>
                <a:cubicBezTo>
                  <a:pt x="373" y="874"/>
                  <a:pt x="370" y="876"/>
                  <a:pt x="368" y="878"/>
                </a:cubicBezTo>
                <a:cubicBezTo>
                  <a:pt x="366" y="880"/>
                  <a:pt x="363" y="882"/>
                  <a:pt x="361" y="884"/>
                </a:cubicBezTo>
                <a:cubicBezTo>
                  <a:pt x="359" y="886"/>
                  <a:pt x="357" y="889"/>
                  <a:pt x="355" y="891"/>
                </a:cubicBezTo>
                <a:cubicBezTo>
                  <a:pt x="353" y="894"/>
                  <a:pt x="351" y="896"/>
                  <a:pt x="349" y="899"/>
                </a:cubicBezTo>
                <a:cubicBezTo>
                  <a:pt x="348" y="901"/>
                  <a:pt x="346" y="904"/>
                  <a:pt x="344" y="907"/>
                </a:cubicBezTo>
                <a:cubicBezTo>
                  <a:pt x="343" y="909"/>
                  <a:pt x="342" y="912"/>
                  <a:pt x="340" y="915"/>
                </a:cubicBezTo>
                <a:cubicBezTo>
                  <a:pt x="339" y="918"/>
                  <a:pt x="338" y="921"/>
                  <a:pt x="337" y="924"/>
                </a:cubicBezTo>
                <a:cubicBezTo>
                  <a:pt x="336" y="927"/>
                  <a:pt x="336" y="930"/>
                  <a:pt x="335" y="933"/>
                </a:cubicBezTo>
                <a:cubicBezTo>
                  <a:pt x="334" y="936"/>
                  <a:pt x="334" y="939"/>
                  <a:pt x="334" y="942"/>
                </a:cubicBezTo>
                <a:cubicBezTo>
                  <a:pt x="333" y="945"/>
                  <a:pt x="333" y="948"/>
                  <a:pt x="333" y="952"/>
                </a:cubicBezTo>
                <a:lnTo>
                  <a:pt x="333" y="1142"/>
                </a:lnTo>
                <a:cubicBezTo>
                  <a:pt x="333" y="1145"/>
                  <a:pt x="333" y="1148"/>
                  <a:pt x="334" y="1151"/>
                </a:cubicBezTo>
                <a:cubicBezTo>
                  <a:pt x="334" y="1154"/>
                  <a:pt x="334" y="1157"/>
                  <a:pt x="335" y="1161"/>
                </a:cubicBezTo>
                <a:cubicBezTo>
                  <a:pt x="336" y="1164"/>
                  <a:pt x="336" y="1167"/>
                  <a:pt x="337" y="1170"/>
                </a:cubicBezTo>
                <a:cubicBezTo>
                  <a:pt x="338" y="1173"/>
                  <a:pt x="339" y="1175"/>
                  <a:pt x="340" y="1178"/>
                </a:cubicBezTo>
                <a:cubicBezTo>
                  <a:pt x="342" y="1181"/>
                  <a:pt x="343" y="1184"/>
                  <a:pt x="344" y="1187"/>
                </a:cubicBezTo>
                <a:cubicBezTo>
                  <a:pt x="346" y="1190"/>
                  <a:pt x="348" y="1192"/>
                  <a:pt x="349" y="1195"/>
                </a:cubicBezTo>
                <a:cubicBezTo>
                  <a:pt x="351" y="1197"/>
                  <a:pt x="353" y="1200"/>
                  <a:pt x="355" y="1202"/>
                </a:cubicBezTo>
                <a:cubicBezTo>
                  <a:pt x="357" y="1205"/>
                  <a:pt x="359" y="1207"/>
                  <a:pt x="361" y="1209"/>
                </a:cubicBezTo>
                <a:cubicBezTo>
                  <a:pt x="363" y="1211"/>
                  <a:pt x="366" y="1214"/>
                  <a:pt x="368" y="1216"/>
                </a:cubicBezTo>
                <a:cubicBezTo>
                  <a:pt x="370" y="1217"/>
                  <a:pt x="373" y="1219"/>
                  <a:pt x="376" y="1221"/>
                </a:cubicBezTo>
                <a:cubicBezTo>
                  <a:pt x="378" y="1223"/>
                  <a:pt x="381" y="1224"/>
                  <a:pt x="384" y="1226"/>
                </a:cubicBezTo>
                <a:cubicBezTo>
                  <a:pt x="386" y="1227"/>
                  <a:pt x="389" y="1229"/>
                  <a:pt x="392" y="1230"/>
                </a:cubicBezTo>
                <a:cubicBezTo>
                  <a:pt x="395" y="1231"/>
                  <a:pt x="398" y="1232"/>
                  <a:pt x="401" y="1233"/>
                </a:cubicBezTo>
                <a:cubicBezTo>
                  <a:pt x="404" y="1234"/>
                  <a:pt x="407" y="1235"/>
                  <a:pt x="410" y="1235"/>
                </a:cubicBezTo>
                <a:cubicBezTo>
                  <a:pt x="413" y="1236"/>
                  <a:pt x="416" y="1236"/>
                  <a:pt x="419" y="1237"/>
                </a:cubicBezTo>
                <a:cubicBezTo>
                  <a:pt x="422" y="1237"/>
                  <a:pt x="425" y="1237"/>
                  <a:pt x="428" y="1237"/>
                </a:cubicBezTo>
                <a:lnTo>
                  <a:pt x="476" y="1237"/>
                </a:lnTo>
                <a:cubicBezTo>
                  <a:pt x="476" y="1247"/>
                  <a:pt x="477" y="1256"/>
                  <a:pt x="478" y="1266"/>
                </a:cubicBezTo>
                <a:cubicBezTo>
                  <a:pt x="479" y="1275"/>
                  <a:pt x="482" y="1285"/>
                  <a:pt x="484" y="1294"/>
                </a:cubicBezTo>
                <a:cubicBezTo>
                  <a:pt x="487" y="1303"/>
                  <a:pt x="491" y="1312"/>
                  <a:pt x="495" y="1321"/>
                </a:cubicBezTo>
                <a:cubicBezTo>
                  <a:pt x="499" y="1329"/>
                  <a:pt x="504" y="1338"/>
                  <a:pt x="510" y="1346"/>
                </a:cubicBezTo>
                <a:cubicBezTo>
                  <a:pt x="515" y="1354"/>
                  <a:pt x="521" y="1361"/>
                  <a:pt x="528" y="1368"/>
                </a:cubicBezTo>
                <a:cubicBezTo>
                  <a:pt x="534" y="1375"/>
                  <a:pt x="541" y="1382"/>
                  <a:pt x="549" y="1387"/>
                </a:cubicBezTo>
                <a:cubicBezTo>
                  <a:pt x="557" y="1393"/>
                  <a:pt x="565" y="1399"/>
                  <a:pt x="573" y="1403"/>
                </a:cubicBezTo>
                <a:cubicBezTo>
                  <a:pt x="581" y="1408"/>
                  <a:pt x="590" y="1412"/>
                  <a:pt x="599" y="1416"/>
                </a:cubicBezTo>
                <a:cubicBezTo>
                  <a:pt x="608" y="1419"/>
                  <a:pt x="617" y="1422"/>
                  <a:pt x="627" y="1424"/>
                </a:cubicBezTo>
                <a:cubicBezTo>
                  <a:pt x="636" y="1426"/>
                  <a:pt x="646" y="1427"/>
                  <a:pt x="655" y="1427"/>
                </a:cubicBezTo>
                <a:cubicBezTo>
                  <a:pt x="665" y="1428"/>
                  <a:pt x="675" y="1428"/>
                  <a:pt x="684" y="1427"/>
                </a:cubicBezTo>
                <a:cubicBezTo>
                  <a:pt x="694" y="1426"/>
                  <a:pt x="703" y="1424"/>
                  <a:pt x="713" y="1422"/>
                </a:cubicBezTo>
                <a:cubicBezTo>
                  <a:pt x="722" y="1419"/>
                  <a:pt x="731" y="1416"/>
                  <a:pt x="740" y="1412"/>
                </a:cubicBezTo>
                <a:cubicBezTo>
                  <a:pt x="749" y="1409"/>
                  <a:pt x="757" y="1404"/>
                  <a:pt x="765" y="1399"/>
                </a:cubicBezTo>
                <a:cubicBezTo>
                  <a:pt x="774" y="1394"/>
                  <a:pt x="781" y="1388"/>
                  <a:pt x="789" y="1382"/>
                </a:cubicBezTo>
                <a:cubicBezTo>
                  <a:pt x="796" y="1376"/>
                  <a:pt x="803" y="1369"/>
                  <a:pt x="809" y="1362"/>
                </a:cubicBezTo>
                <a:cubicBezTo>
                  <a:pt x="815" y="1369"/>
                  <a:pt x="822" y="1376"/>
                  <a:pt x="830" y="1382"/>
                </a:cubicBezTo>
                <a:cubicBezTo>
                  <a:pt x="837" y="1388"/>
                  <a:pt x="845" y="1394"/>
                  <a:pt x="853" y="1399"/>
                </a:cubicBezTo>
                <a:cubicBezTo>
                  <a:pt x="861" y="1404"/>
                  <a:pt x="870" y="1409"/>
                  <a:pt x="878" y="1412"/>
                </a:cubicBezTo>
                <a:cubicBezTo>
                  <a:pt x="887" y="1416"/>
                  <a:pt x="896" y="1419"/>
                  <a:pt x="906" y="1422"/>
                </a:cubicBezTo>
                <a:cubicBezTo>
                  <a:pt x="915" y="1424"/>
                  <a:pt x="924" y="1426"/>
                  <a:pt x="934" y="1427"/>
                </a:cubicBezTo>
                <a:cubicBezTo>
                  <a:pt x="944" y="1428"/>
                  <a:pt x="953" y="1428"/>
                  <a:pt x="963" y="1427"/>
                </a:cubicBezTo>
                <a:cubicBezTo>
                  <a:pt x="973" y="1427"/>
                  <a:pt x="982" y="1426"/>
                  <a:pt x="991" y="1424"/>
                </a:cubicBezTo>
                <a:cubicBezTo>
                  <a:pt x="1001" y="1422"/>
                  <a:pt x="1010" y="1419"/>
                  <a:pt x="1019" y="1416"/>
                </a:cubicBezTo>
                <a:cubicBezTo>
                  <a:pt x="1028" y="1412"/>
                  <a:pt x="1037" y="1408"/>
                  <a:pt x="1045" y="1403"/>
                </a:cubicBezTo>
                <a:cubicBezTo>
                  <a:pt x="1054" y="1399"/>
                  <a:pt x="1062" y="1393"/>
                  <a:pt x="1069" y="1387"/>
                </a:cubicBezTo>
                <a:cubicBezTo>
                  <a:pt x="1077" y="1382"/>
                  <a:pt x="1084" y="1375"/>
                  <a:pt x="1091" y="1368"/>
                </a:cubicBezTo>
                <a:cubicBezTo>
                  <a:pt x="1097" y="1361"/>
                  <a:pt x="1103" y="1354"/>
                  <a:pt x="1109" y="1346"/>
                </a:cubicBezTo>
                <a:cubicBezTo>
                  <a:pt x="1114" y="1338"/>
                  <a:pt x="1119" y="1329"/>
                  <a:pt x="1123" y="1321"/>
                </a:cubicBezTo>
                <a:cubicBezTo>
                  <a:pt x="1127" y="1312"/>
                  <a:pt x="1131" y="1303"/>
                  <a:pt x="1134" y="1294"/>
                </a:cubicBezTo>
                <a:cubicBezTo>
                  <a:pt x="1137" y="1285"/>
                  <a:pt x="1139" y="1275"/>
                  <a:pt x="1140" y="1266"/>
                </a:cubicBezTo>
                <a:cubicBezTo>
                  <a:pt x="1142" y="1256"/>
                  <a:pt x="1142" y="1247"/>
                  <a:pt x="1142" y="1237"/>
                </a:cubicBezTo>
                <a:lnTo>
                  <a:pt x="1475" y="1237"/>
                </a:lnTo>
                <a:cubicBezTo>
                  <a:pt x="1475" y="1240"/>
                  <a:pt x="1476" y="1243"/>
                  <a:pt x="1476" y="1246"/>
                </a:cubicBezTo>
                <a:cubicBezTo>
                  <a:pt x="1476" y="1250"/>
                  <a:pt x="1477" y="1253"/>
                  <a:pt x="1477" y="1256"/>
                </a:cubicBezTo>
                <a:cubicBezTo>
                  <a:pt x="1478" y="1259"/>
                  <a:pt x="1479" y="1262"/>
                  <a:pt x="1480" y="1265"/>
                </a:cubicBezTo>
                <a:cubicBezTo>
                  <a:pt x="1480" y="1268"/>
                  <a:pt x="1482" y="1271"/>
                  <a:pt x="1483" y="1274"/>
                </a:cubicBezTo>
                <a:cubicBezTo>
                  <a:pt x="1484" y="1276"/>
                  <a:pt x="1485" y="1279"/>
                  <a:pt x="1487" y="1282"/>
                </a:cubicBezTo>
                <a:cubicBezTo>
                  <a:pt x="1488" y="1285"/>
                  <a:pt x="1490" y="1287"/>
                  <a:pt x="1492" y="1290"/>
                </a:cubicBezTo>
                <a:cubicBezTo>
                  <a:pt x="1493" y="1293"/>
                  <a:pt x="1495" y="1295"/>
                  <a:pt x="1497" y="1298"/>
                </a:cubicBezTo>
                <a:cubicBezTo>
                  <a:pt x="1499" y="1300"/>
                  <a:pt x="1501" y="1302"/>
                  <a:pt x="1503" y="1304"/>
                </a:cubicBezTo>
                <a:cubicBezTo>
                  <a:pt x="1506" y="1307"/>
                  <a:pt x="1508" y="1309"/>
                  <a:pt x="1510" y="1311"/>
                </a:cubicBezTo>
                <a:cubicBezTo>
                  <a:pt x="1513" y="1313"/>
                  <a:pt x="1515" y="1315"/>
                  <a:pt x="1518" y="1316"/>
                </a:cubicBezTo>
                <a:cubicBezTo>
                  <a:pt x="1520" y="1318"/>
                  <a:pt x="1523" y="1320"/>
                  <a:pt x="1526" y="1321"/>
                </a:cubicBezTo>
                <a:cubicBezTo>
                  <a:pt x="1529" y="1323"/>
                  <a:pt x="1531" y="1324"/>
                  <a:pt x="1534" y="1325"/>
                </a:cubicBezTo>
                <a:cubicBezTo>
                  <a:pt x="1537" y="1326"/>
                  <a:pt x="1540" y="1327"/>
                  <a:pt x="1543" y="1328"/>
                </a:cubicBezTo>
                <a:cubicBezTo>
                  <a:pt x="1546" y="1329"/>
                  <a:pt x="1549" y="1330"/>
                  <a:pt x="1552" y="1330"/>
                </a:cubicBezTo>
                <a:cubicBezTo>
                  <a:pt x="1555" y="1331"/>
                  <a:pt x="1558" y="1332"/>
                  <a:pt x="1561" y="1332"/>
                </a:cubicBezTo>
                <a:cubicBezTo>
                  <a:pt x="1564" y="1332"/>
                  <a:pt x="1568" y="1332"/>
                  <a:pt x="1571" y="1332"/>
                </a:cubicBezTo>
                <a:lnTo>
                  <a:pt x="1904" y="1332"/>
                </a:lnTo>
                <a:cubicBezTo>
                  <a:pt x="1907" y="1332"/>
                  <a:pt x="1910" y="1332"/>
                  <a:pt x="1913" y="1332"/>
                </a:cubicBezTo>
                <a:cubicBezTo>
                  <a:pt x="1916" y="1332"/>
                  <a:pt x="1919" y="1331"/>
                  <a:pt x="1922" y="1330"/>
                </a:cubicBezTo>
                <a:cubicBezTo>
                  <a:pt x="1925" y="1330"/>
                  <a:pt x="1928" y="1329"/>
                  <a:pt x="1931" y="1328"/>
                </a:cubicBezTo>
                <a:cubicBezTo>
                  <a:pt x="1934" y="1327"/>
                  <a:pt x="1937" y="1326"/>
                  <a:pt x="1940" y="1325"/>
                </a:cubicBezTo>
                <a:cubicBezTo>
                  <a:pt x="1943" y="1324"/>
                  <a:pt x="1946" y="1323"/>
                  <a:pt x="1949" y="1321"/>
                </a:cubicBezTo>
                <a:cubicBezTo>
                  <a:pt x="1951" y="1320"/>
                  <a:pt x="1954" y="1318"/>
                  <a:pt x="1957" y="1316"/>
                </a:cubicBezTo>
                <a:cubicBezTo>
                  <a:pt x="1959" y="1315"/>
                  <a:pt x="1962" y="1313"/>
                  <a:pt x="1964" y="1311"/>
                </a:cubicBezTo>
                <a:cubicBezTo>
                  <a:pt x="1967" y="1309"/>
                  <a:pt x="1969" y="1307"/>
                  <a:pt x="1971" y="1304"/>
                </a:cubicBezTo>
                <a:cubicBezTo>
                  <a:pt x="1973" y="1302"/>
                  <a:pt x="1975" y="1300"/>
                  <a:pt x="1977" y="1298"/>
                </a:cubicBezTo>
                <a:cubicBezTo>
                  <a:pt x="1979" y="1295"/>
                  <a:pt x="1981" y="1293"/>
                  <a:pt x="1983" y="1290"/>
                </a:cubicBezTo>
                <a:cubicBezTo>
                  <a:pt x="1985" y="1287"/>
                  <a:pt x="1986" y="1285"/>
                  <a:pt x="1988" y="1282"/>
                </a:cubicBezTo>
                <a:cubicBezTo>
                  <a:pt x="1989" y="1279"/>
                  <a:pt x="1991" y="1276"/>
                  <a:pt x="1992" y="1274"/>
                </a:cubicBezTo>
                <a:cubicBezTo>
                  <a:pt x="1993" y="1271"/>
                  <a:pt x="1994" y="1268"/>
                  <a:pt x="1995" y="1265"/>
                </a:cubicBezTo>
                <a:cubicBezTo>
                  <a:pt x="1996" y="1262"/>
                  <a:pt x="1997" y="1259"/>
                  <a:pt x="1997" y="1256"/>
                </a:cubicBezTo>
                <a:cubicBezTo>
                  <a:pt x="1998" y="1253"/>
                  <a:pt x="1998" y="1250"/>
                  <a:pt x="1999" y="1246"/>
                </a:cubicBezTo>
                <a:cubicBezTo>
                  <a:pt x="1999" y="1243"/>
                  <a:pt x="1999" y="1240"/>
                  <a:pt x="1999" y="1237"/>
                </a:cubicBezTo>
                <a:lnTo>
                  <a:pt x="2189" y="1237"/>
                </a:lnTo>
                <a:cubicBezTo>
                  <a:pt x="2189" y="1243"/>
                  <a:pt x="2190" y="1250"/>
                  <a:pt x="2190" y="1256"/>
                </a:cubicBezTo>
                <a:cubicBezTo>
                  <a:pt x="2191" y="1262"/>
                  <a:pt x="2192" y="1268"/>
                  <a:pt x="2193" y="1274"/>
                </a:cubicBezTo>
                <a:cubicBezTo>
                  <a:pt x="2194" y="1280"/>
                  <a:pt x="2196" y="1286"/>
                  <a:pt x="2198" y="1292"/>
                </a:cubicBezTo>
                <a:cubicBezTo>
                  <a:pt x="2199" y="1298"/>
                  <a:pt x="2202" y="1304"/>
                  <a:pt x="2204" y="1310"/>
                </a:cubicBezTo>
                <a:cubicBezTo>
                  <a:pt x="2206" y="1316"/>
                  <a:pt x="2209" y="1321"/>
                  <a:pt x="2212" y="1327"/>
                </a:cubicBezTo>
                <a:cubicBezTo>
                  <a:pt x="2215" y="1332"/>
                  <a:pt x="2218" y="1338"/>
                  <a:pt x="2221" y="1343"/>
                </a:cubicBezTo>
                <a:cubicBezTo>
                  <a:pt x="2225" y="1348"/>
                  <a:pt x="2229" y="1353"/>
                  <a:pt x="2233" y="1358"/>
                </a:cubicBezTo>
                <a:cubicBezTo>
                  <a:pt x="2237" y="1363"/>
                  <a:pt x="2241" y="1367"/>
                  <a:pt x="2245" y="1372"/>
                </a:cubicBezTo>
                <a:cubicBezTo>
                  <a:pt x="2250" y="1376"/>
                  <a:pt x="2254" y="1380"/>
                  <a:pt x="2259" y="1384"/>
                </a:cubicBezTo>
                <a:cubicBezTo>
                  <a:pt x="2264" y="1388"/>
                  <a:pt x="2269" y="1392"/>
                  <a:pt x="2274" y="1395"/>
                </a:cubicBezTo>
                <a:cubicBezTo>
                  <a:pt x="2279" y="1399"/>
                  <a:pt x="2285" y="1402"/>
                  <a:pt x="2290" y="1405"/>
                </a:cubicBezTo>
                <a:cubicBezTo>
                  <a:pt x="2296" y="1408"/>
                  <a:pt x="2301" y="1411"/>
                  <a:pt x="2307" y="1413"/>
                </a:cubicBezTo>
                <a:cubicBezTo>
                  <a:pt x="2313" y="1415"/>
                  <a:pt x="2319" y="1417"/>
                  <a:pt x="2325" y="1419"/>
                </a:cubicBezTo>
                <a:cubicBezTo>
                  <a:pt x="2330" y="1421"/>
                  <a:pt x="2337" y="1423"/>
                  <a:pt x="2343" y="1424"/>
                </a:cubicBezTo>
                <a:cubicBezTo>
                  <a:pt x="2349" y="1425"/>
                  <a:pt x="2355" y="1426"/>
                  <a:pt x="2361" y="1427"/>
                </a:cubicBezTo>
                <a:cubicBezTo>
                  <a:pt x="2367" y="1427"/>
                  <a:pt x="2374" y="1428"/>
                  <a:pt x="2380" y="1428"/>
                </a:cubicBezTo>
                <a:cubicBezTo>
                  <a:pt x="2386" y="1428"/>
                  <a:pt x="2392" y="1427"/>
                  <a:pt x="2398" y="1427"/>
                </a:cubicBezTo>
                <a:cubicBezTo>
                  <a:pt x="2405" y="1426"/>
                  <a:pt x="2411" y="1425"/>
                  <a:pt x="2417" y="1424"/>
                </a:cubicBezTo>
                <a:cubicBezTo>
                  <a:pt x="2423" y="1423"/>
                  <a:pt x="2429" y="1421"/>
                  <a:pt x="2435" y="1419"/>
                </a:cubicBezTo>
                <a:cubicBezTo>
                  <a:pt x="2441" y="1417"/>
                  <a:pt x="2447" y="1415"/>
                  <a:pt x="2453" y="1413"/>
                </a:cubicBezTo>
                <a:cubicBezTo>
                  <a:pt x="2458" y="1411"/>
                  <a:pt x="2464" y="1408"/>
                  <a:pt x="2470" y="1405"/>
                </a:cubicBezTo>
                <a:cubicBezTo>
                  <a:pt x="2475" y="1402"/>
                  <a:pt x="2480" y="1399"/>
                  <a:pt x="2486" y="1395"/>
                </a:cubicBezTo>
                <a:cubicBezTo>
                  <a:pt x="2491" y="1392"/>
                  <a:pt x="2496" y="1388"/>
                  <a:pt x="2501" y="1384"/>
                </a:cubicBezTo>
                <a:cubicBezTo>
                  <a:pt x="2505" y="1380"/>
                  <a:pt x="2510" y="1376"/>
                  <a:pt x="2514" y="1372"/>
                </a:cubicBezTo>
                <a:cubicBezTo>
                  <a:pt x="2519" y="1367"/>
                  <a:pt x="2523" y="1363"/>
                  <a:pt x="2527" y="1358"/>
                </a:cubicBezTo>
                <a:cubicBezTo>
                  <a:pt x="2531" y="1353"/>
                  <a:pt x="2535" y="1348"/>
                  <a:pt x="2538" y="1343"/>
                </a:cubicBezTo>
                <a:cubicBezTo>
                  <a:pt x="2542" y="1338"/>
                  <a:pt x="2545" y="1332"/>
                  <a:pt x="2548" y="1327"/>
                </a:cubicBezTo>
                <a:cubicBezTo>
                  <a:pt x="2551" y="1321"/>
                  <a:pt x="2553" y="1316"/>
                  <a:pt x="2556" y="1310"/>
                </a:cubicBezTo>
                <a:cubicBezTo>
                  <a:pt x="2558" y="1304"/>
                  <a:pt x="2560" y="1298"/>
                  <a:pt x="2562" y="1292"/>
                </a:cubicBezTo>
                <a:cubicBezTo>
                  <a:pt x="2564" y="1286"/>
                  <a:pt x="2565" y="1280"/>
                  <a:pt x="2567" y="1274"/>
                </a:cubicBezTo>
                <a:cubicBezTo>
                  <a:pt x="2568" y="1268"/>
                  <a:pt x="2569" y="1262"/>
                  <a:pt x="2569" y="1256"/>
                </a:cubicBezTo>
                <a:cubicBezTo>
                  <a:pt x="2570" y="1250"/>
                  <a:pt x="2570" y="1243"/>
                  <a:pt x="2570" y="1237"/>
                </a:cubicBezTo>
                <a:lnTo>
                  <a:pt x="2665" y="1237"/>
                </a:lnTo>
                <a:cubicBezTo>
                  <a:pt x="2668" y="1237"/>
                  <a:pt x="2672" y="1237"/>
                  <a:pt x="2675" y="1237"/>
                </a:cubicBezTo>
                <a:cubicBezTo>
                  <a:pt x="2678" y="1236"/>
                  <a:pt x="2681" y="1236"/>
                  <a:pt x="2684" y="1235"/>
                </a:cubicBezTo>
                <a:cubicBezTo>
                  <a:pt x="2687" y="1235"/>
                  <a:pt x="2690" y="1234"/>
                  <a:pt x="2693" y="1233"/>
                </a:cubicBezTo>
                <a:cubicBezTo>
                  <a:pt x="2696" y="1232"/>
                  <a:pt x="2699" y="1231"/>
                  <a:pt x="2702" y="1230"/>
                </a:cubicBezTo>
                <a:cubicBezTo>
                  <a:pt x="2705" y="1229"/>
                  <a:pt x="2707" y="1227"/>
                  <a:pt x="2710" y="1226"/>
                </a:cubicBezTo>
                <a:cubicBezTo>
                  <a:pt x="2713" y="1224"/>
                  <a:pt x="2716" y="1223"/>
                  <a:pt x="2718" y="1221"/>
                </a:cubicBezTo>
                <a:cubicBezTo>
                  <a:pt x="2721" y="1219"/>
                  <a:pt x="2723" y="1217"/>
                  <a:pt x="2726" y="1216"/>
                </a:cubicBezTo>
                <a:cubicBezTo>
                  <a:pt x="2728" y="1214"/>
                  <a:pt x="2730" y="1211"/>
                  <a:pt x="2733" y="1209"/>
                </a:cubicBezTo>
                <a:cubicBezTo>
                  <a:pt x="2735" y="1207"/>
                  <a:pt x="2737" y="1205"/>
                  <a:pt x="2739" y="1202"/>
                </a:cubicBezTo>
                <a:cubicBezTo>
                  <a:pt x="2741" y="1200"/>
                  <a:pt x="2743" y="1197"/>
                  <a:pt x="2745" y="1195"/>
                </a:cubicBezTo>
                <a:cubicBezTo>
                  <a:pt x="2746" y="1192"/>
                  <a:pt x="2748" y="1190"/>
                  <a:pt x="2749" y="1187"/>
                </a:cubicBezTo>
                <a:cubicBezTo>
                  <a:pt x="2751" y="1184"/>
                  <a:pt x="2752" y="1181"/>
                  <a:pt x="2753" y="1178"/>
                </a:cubicBezTo>
                <a:cubicBezTo>
                  <a:pt x="2754" y="1175"/>
                  <a:pt x="2756" y="1173"/>
                  <a:pt x="2756" y="1170"/>
                </a:cubicBezTo>
                <a:cubicBezTo>
                  <a:pt x="2757" y="1167"/>
                  <a:pt x="2758" y="1164"/>
                  <a:pt x="2759" y="1161"/>
                </a:cubicBezTo>
                <a:cubicBezTo>
                  <a:pt x="2759" y="1157"/>
                  <a:pt x="2760" y="1154"/>
                  <a:pt x="2760" y="1151"/>
                </a:cubicBezTo>
                <a:cubicBezTo>
                  <a:pt x="2760" y="1148"/>
                  <a:pt x="2761" y="1145"/>
                  <a:pt x="2761" y="1142"/>
                </a:cubicBezTo>
                <a:lnTo>
                  <a:pt x="2761" y="755"/>
                </a:lnTo>
                <a:cubicBezTo>
                  <a:pt x="2761" y="749"/>
                  <a:pt x="2760" y="744"/>
                  <a:pt x="2759" y="738"/>
                </a:cubicBezTo>
                <a:cubicBezTo>
                  <a:pt x="2758" y="733"/>
                  <a:pt x="2756" y="727"/>
                  <a:pt x="2754" y="722"/>
                </a:cubicBezTo>
                <a:cubicBezTo>
                  <a:pt x="2752" y="716"/>
                  <a:pt x="2750" y="711"/>
                  <a:pt x="2747" y="706"/>
                </a:cubicBezTo>
                <a:cubicBezTo>
                  <a:pt x="2744" y="702"/>
                  <a:pt x="2741" y="697"/>
                  <a:pt x="2737" y="693"/>
                </a:cubicBezTo>
                <a:cubicBezTo>
                  <a:pt x="2733" y="688"/>
                  <a:pt x="2729" y="684"/>
                  <a:pt x="2725" y="681"/>
                </a:cubicBezTo>
                <a:cubicBezTo>
                  <a:pt x="2720" y="677"/>
                  <a:pt x="2716" y="674"/>
                  <a:pt x="2711" y="671"/>
                </a:cubicBezTo>
                <a:cubicBezTo>
                  <a:pt x="2706" y="669"/>
                  <a:pt x="2701" y="666"/>
                  <a:pt x="2695" y="665"/>
                </a:cubicBezTo>
                <a:cubicBezTo>
                  <a:pt x="2690" y="663"/>
                  <a:pt x="2684" y="662"/>
                  <a:pt x="2679" y="661"/>
                </a:cubicBezTo>
                <a:close/>
                <a:moveTo>
                  <a:pt x="2427" y="1237"/>
                </a:moveTo>
                <a:cubicBezTo>
                  <a:pt x="2427" y="1240"/>
                  <a:pt x="2427" y="1243"/>
                  <a:pt x="2426" y="1246"/>
                </a:cubicBezTo>
                <a:cubicBezTo>
                  <a:pt x="2426" y="1250"/>
                  <a:pt x="2425" y="1253"/>
                  <a:pt x="2424" y="1255"/>
                </a:cubicBezTo>
                <a:cubicBezTo>
                  <a:pt x="2423" y="1258"/>
                  <a:pt x="2421" y="1261"/>
                  <a:pt x="2419" y="1264"/>
                </a:cubicBezTo>
                <a:cubicBezTo>
                  <a:pt x="2418" y="1266"/>
                  <a:pt x="2416" y="1269"/>
                  <a:pt x="2413" y="1271"/>
                </a:cubicBezTo>
                <a:cubicBezTo>
                  <a:pt x="2411" y="1273"/>
                  <a:pt x="2409" y="1275"/>
                  <a:pt x="2406" y="1277"/>
                </a:cubicBezTo>
                <a:cubicBezTo>
                  <a:pt x="2404" y="1279"/>
                  <a:pt x="2401" y="1280"/>
                  <a:pt x="2398" y="1281"/>
                </a:cubicBezTo>
                <a:cubicBezTo>
                  <a:pt x="2395" y="1283"/>
                  <a:pt x="2392" y="1283"/>
                  <a:pt x="2389" y="1284"/>
                </a:cubicBezTo>
                <a:cubicBezTo>
                  <a:pt x="2386" y="1285"/>
                  <a:pt x="2383" y="1285"/>
                  <a:pt x="2380" y="1285"/>
                </a:cubicBezTo>
                <a:cubicBezTo>
                  <a:pt x="2376" y="1285"/>
                  <a:pt x="2373" y="1285"/>
                  <a:pt x="2370" y="1284"/>
                </a:cubicBezTo>
                <a:cubicBezTo>
                  <a:pt x="2367" y="1283"/>
                  <a:pt x="2364" y="1283"/>
                  <a:pt x="2361" y="1281"/>
                </a:cubicBezTo>
                <a:cubicBezTo>
                  <a:pt x="2358" y="1280"/>
                  <a:pt x="2356" y="1279"/>
                  <a:pt x="2353" y="1277"/>
                </a:cubicBezTo>
                <a:cubicBezTo>
                  <a:pt x="2350" y="1275"/>
                  <a:pt x="2348" y="1273"/>
                  <a:pt x="2346" y="1271"/>
                </a:cubicBezTo>
                <a:cubicBezTo>
                  <a:pt x="2344" y="1269"/>
                  <a:pt x="2342" y="1266"/>
                  <a:pt x="2340" y="1264"/>
                </a:cubicBezTo>
                <a:cubicBezTo>
                  <a:pt x="2338" y="1261"/>
                  <a:pt x="2337" y="1258"/>
                  <a:pt x="2335" y="1255"/>
                </a:cubicBezTo>
                <a:cubicBezTo>
                  <a:pt x="2334" y="1253"/>
                  <a:pt x="2333" y="1250"/>
                  <a:pt x="2333" y="1246"/>
                </a:cubicBezTo>
                <a:cubicBezTo>
                  <a:pt x="2332" y="1243"/>
                  <a:pt x="2332" y="1240"/>
                  <a:pt x="2332" y="1237"/>
                </a:cubicBezTo>
                <a:cubicBezTo>
                  <a:pt x="2332" y="1234"/>
                  <a:pt x="2332" y="1231"/>
                  <a:pt x="2333" y="1228"/>
                </a:cubicBezTo>
                <a:cubicBezTo>
                  <a:pt x="2333" y="1225"/>
                  <a:pt x="2334" y="1222"/>
                  <a:pt x="2335" y="1219"/>
                </a:cubicBezTo>
                <a:cubicBezTo>
                  <a:pt x="2337" y="1216"/>
                  <a:pt x="2338" y="1213"/>
                  <a:pt x="2340" y="1211"/>
                </a:cubicBezTo>
                <a:cubicBezTo>
                  <a:pt x="2342" y="1208"/>
                  <a:pt x="2344" y="1206"/>
                  <a:pt x="2346" y="1203"/>
                </a:cubicBezTo>
                <a:cubicBezTo>
                  <a:pt x="2348" y="1201"/>
                  <a:pt x="2350" y="1199"/>
                  <a:pt x="2353" y="1197"/>
                </a:cubicBezTo>
                <a:cubicBezTo>
                  <a:pt x="2356" y="1196"/>
                  <a:pt x="2358" y="1194"/>
                  <a:pt x="2361" y="1193"/>
                </a:cubicBezTo>
                <a:cubicBezTo>
                  <a:pt x="2364" y="1192"/>
                  <a:pt x="2367" y="1191"/>
                  <a:pt x="2370" y="1190"/>
                </a:cubicBezTo>
                <a:cubicBezTo>
                  <a:pt x="2373" y="1190"/>
                  <a:pt x="2376" y="1189"/>
                  <a:pt x="2380" y="1189"/>
                </a:cubicBezTo>
                <a:cubicBezTo>
                  <a:pt x="2383" y="1189"/>
                  <a:pt x="2386" y="1190"/>
                  <a:pt x="2389" y="1190"/>
                </a:cubicBezTo>
                <a:cubicBezTo>
                  <a:pt x="2392" y="1191"/>
                  <a:pt x="2395" y="1192"/>
                  <a:pt x="2398" y="1193"/>
                </a:cubicBezTo>
                <a:cubicBezTo>
                  <a:pt x="2401" y="1194"/>
                  <a:pt x="2404" y="1196"/>
                  <a:pt x="2406" y="1197"/>
                </a:cubicBezTo>
                <a:cubicBezTo>
                  <a:pt x="2409" y="1199"/>
                  <a:pt x="2411" y="1201"/>
                  <a:pt x="2413" y="1203"/>
                </a:cubicBezTo>
                <a:cubicBezTo>
                  <a:pt x="2416" y="1206"/>
                  <a:pt x="2418" y="1208"/>
                  <a:pt x="2419" y="1211"/>
                </a:cubicBezTo>
                <a:cubicBezTo>
                  <a:pt x="2421" y="1213"/>
                  <a:pt x="2423" y="1216"/>
                  <a:pt x="2424" y="1219"/>
                </a:cubicBezTo>
                <a:cubicBezTo>
                  <a:pt x="2425" y="1222"/>
                  <a:pt x="2426" y="1225"/>
                  <a:pt x="2426" y="1228"/>
                </a:cubicBezTo>
                <a:cubicBezTo>
                  <a:pt x="2427" y="1231"/>
                  <a:pt x="2427" y="1234"/>
                  <a:pt x="2427" y="1237"/>
                </a:cubicBezTo>
                <a:close/>
                <a:moveTo>
                  <a:pt x="1000" y="1237"/>
                </a:moveTo>
                <a:cubicBezTo>
                  <a:pt x="1000" y="1240"/>
                  <a:pt x="999" y="1243"/>
                  <a:pt x="999" y="1246"/>
                </a:cubicBezTo>
                <a:cubicBezTo>
                  <a:pt x="998" y="1250"/>
                  <a:pt x="997" y="1253"/>
                  <a:pt x="996" y="1255"/>
                </a:cubicBezTo>
                <a:cubicBezTo>
                  <a:pt x="995" y="1258"/>
                  <a:pt x="993" y="1261"/>
                  <a:pt x="992" y="1264"/>
                </a:cubicBezTo>
                <a:cubicBezTo>
                  <a:pt x="990" y="1266"/>
                  <a:pt x="988" y="1269"/>
                  <a:pt x="986" y="1271"/>
                </a:cubicBezTo>
                <a:cubicBezTo>
                  <a:pt x="984" y="1273"/>
                  <a:pt x="981" y="1275"/>
                  <a:pt x="979" y="1277"/>
                </a:cubicBezTo>
                <a:cubicBezTo>
                  <a:pt x="976" y="1279"/>
                  <a:pt x="973" y="1280"/>
                  <a:pt x="970" y="1281"/>
                </a:cubicBezTo>
                <a:cubicBezTo>
                  <a:pt x="967" y="1283"/>
                  <a:pt x="964" y="1283"/>
                  <a:pt x="961" y="1284"/>
                </a:cubicBezTo>
                <a:cubicBezTo>
                  <a:pt x="958" y="1285"/>
                  <a:pt x="955" y="1285"/>
                  <a:pt x="952" y="1285"/>
                </a:cubicBezTo>
                <a:cubicBezTo>
                  <a:pt x="949" y="1285"/>
                  <a:pt x="946" y="1285"/>
                  <a:pt x="943" y="1284"/>
                </a:cubicBezTo>
                <a:cubicBezTo>
                  <a:pt x="940" y="1283"/>
                  <a:pt x="937" y="1283"/>
                  <a:pt x="934" y="1281"/>
                </a:cubicBezTo>
                <a:cubicBezTo>
                  <a:pt x="931" y="1280"/>
                  <a:pt x="928" y="1279"/>
                  <a:pt x="925" y="1277"/>
                </a:cubicBezTo>
                <a:cubicBezTo>
                  <a:pt x="923" y="1275"/>
                  <a:pt x="920" y="1273"/>
                  <a:pt x="918" y="1271"/>
                </a:cubicBezTo>
                <a:cubicBezTo>
                  <a:pt x="916" y="1269"/>
                  <a:pt x="914" y="1266"/>
                  <a:pt x="912" y="1264"/>
                </a:cubicBezTo>
                <a:cubicBezTo>
                  <a:pt x="910" y="1261"/>
                  <a:pt x="909" y="1258"/>
                  <a:pt x="908" y="1255"/>
                </a:cubicBezTo>
                <a:cubicBezTo>
                  <a:pt x="907" y="1253"/>
                  <a:pt x="906" y="1250"/>
                  <a:pt x="905" y="1246"/>
                </a:cubicBezTo>
                <a:cubicBezTo>
                  <a:pt x="904" y="1243"/>
                  <a:pt x="904" y="1240"/>
                  <a:pt x="904" y="1237"/>
                </a:cubicBezTo>
                <a:cubicBezTo>
                  <a:pt x="904" y="1234"/>
                  <a:pt x="904" y="1231"/>
                  <a:pt x="905" y="1228"/>
                </a:cubicBezTo>
                <a:cubicBezTo>
                  <a:pt x="906" y="1225"/>
                  <a:pt x="907" y="1222"/>
                  <a:pt x="908" y="1219"/>
                </a:cubicBezTo>
                <a:cubicBezTo>
                  <a:pt x="909" y="1216"/>
                  <a:pt x="910" y="1213"/>
                  <a:pt x="912" y="1211"/>
                </a:cubicBezTo>
                <a:cubicBezTo>
                  <a:pt x="914" y="1208"/>
                  <a:pt x="916" y="1206"/>
                  <a:pt x="918" y="1203"/>
                </a:cubicBezTo>
                <a:cubicBezTo>
                  <a:pt x="920" y="1201"/>
                  <a:pt x="923" y="1199"/>
                  <a:pt x="925" y="1197"/>
                </a:cubicBezTo>
                <a:cubicBezTo>
                  <a:pt x="928" y="1196"/>
                  <a:pt x="931" y="1194"/>
                  <a:pt x="934" y="1193"/>
                </a:cubicBezTo>
                <a:cubicBezTo>
                  <a:pt x="937" y="1192"/>
                  <a:pt x="940" y="1191"/>
                  <a:pt x="943" y="1190"/>
                </a:cubicBezTo>
                <a:cubicBezTo>
                  <a:pt x="946" y="1190"/>
                  <a:pt x="949" y="1189"/>
                  <a:pt x="952" y="1189"/>
                </a:cubicBezTo>
                <a:cubicBezTo>
                  <a:pt x="955" y="1189"/>
                  <a:pt x="958" y="1190"/>
                  <a:pt x="961" y="1190"/>
                </a:cubicBezTo>
                <a:cubicBezTo>
                  <a:pt x="964" y="1191"/>
                  <a:pt x="967" y="1192"/>
                  <a:pt x="970" y="1193"/>
                </a:cubicBezTo>
                <a:cubicBezTo>
                  <a:pt x="973" y="1194"/>
                  <a:pt x="976" y="1196"/>
                  <a:pt x="979" y="1197"/>
                </a:cubicBezTo>
                <a:cubicBezTo>
                  <a:pt x="981" y="1199"/>
                  <a:pt x="984" y="1201"/>
                  <a:pt x="986" y="1203"/>
                </a:cubicBezTo>
                <a:cubicBezTo>
                  <a:pt x="988" y="1206"/>
                  <a:pt x="990" y="1208"/>
                  <a:pt x="992" y="1211"/>
                </a:cubicBezTo>
                <a:cubicBezTo>
                  <a:pt x="993" y="1213"/>
                  <a:pt x="995" y="1216"/>
                  <a:pt x="996" y="1219"/>
                </a:cubicBezTo>
                <a:cubicBezTo>
                  <a:pt x="997" y="1222"/>
                  <a:pt x="998" y="1225"/>
                  <a:pt x="999" y="1228"/>
                </a:cubicBezTo>
                <a:cubicBezTo>
                  <a:pt x="999" y="1231"/>
                  <a:pt x="1000" y="1234"/>
                  <a:pt x="1000" y="1237"/>
                </a:cubicBezTo>
                <a:close/>
                <a:moveTo>
                  <a:pt x="714" y="1237"/>
                </a:moveTo>
                <a:cubicBezTo>
                  <a:pt x="714" y="1240"/>
                  <a:pt x="714" y="1243"/>
                  <a:pt x="713" y="1246"/>
                </a:cubicBezTo>
                <a:cubicBezTo>
                  <a:pt x="713" y="1250"/>
                  <a:pt x="712" y="1253"/>
                  <a:pt x="711" y="1255"/>
                </a:cubicBezTo>
                <a:cubicBezTo>
                  <a:pt x="709" y="1258"/>
                  <a:pt x="708" y="1261"/>
                  <a:pt x="706" y="1264"/>
                </a:cubicBezTo>
                <a:cubicBezTo>
                  <a:pt x="704" y="1266"/>
                  <a:pt x="702" y="1269"/>
                  <a:pt x="700" y="1271"/>
                </a:cubicBezTo>
                <a:cubicBezTo>
                  <a:pt x="698" y="1273"/>
                  <a:pt x="696" y="1275"/>
                  <a:pt x="693" y="1277"/>
                </a:cubicBezTo>
                <a:cubicBezTo>
                  <a:pt x="690" y="1279"/>
                  <a:pt x="688" y="1280"/>
                  <a:pt x="685" y="1281"/>
                </a:cubicBezTo>
                <a:cubicBezTo>
                  <a:pt x="682" y="1283"/>
                  <a:pt x="679" y="1283"/>
                  <a:pt x="676" y="1284"/>
                </a:cubicBezTo>
                <a:cubicBezTo>
                  <a:pt x="673" y="1285"/>
                  <a:pt x="670" y="1285"/>
                  <a:pt x="666" y="1285"/>
                </a:cubicBezTo>
                <a:cubicBezTo>
                  <a:pt x="663" y="1285"/>
                  <a:pt x="660" y="1285"/>
                  <a:pt x="657" y="1284"/>
                </a:cubicBezTo>
                <a:cubicBezTo>
                  <a:pt x="654" y="1283"/>
                  <a:pt x="651" y="1283"/>
                  <a:pt x="648" y="1281"/>
                </a:cubicBezTo>
                <a:cubicBezTo>
                  <a:pt x="645" y="1280"/>
                  <a:pt x="642" y="1279"/>
                  <a:pt x="640" y="1277"/>
                </a:cubicBezTo>
                <a:cubicBezTo>
                  <a:pt x="637" y="1275"/>
                  <a:pt x="635" y="1273"/>
                  <a:pt x="633" y="1271"/>
                </a:cubicBezTo>
                <a:cubicBezTo>
                  <a:pt x="630" y="1269"/>
                  <a:pt x="628" y="1266"/>
                  <a:pt x="627" y="1264"/>
                </a:cubicBezTo>
                <a:cubicBezTo>
                  <a:pt x="625" y="1261"/>
                  <a:pt x="623" y="1258"/>
                  <a:pt x="622" y="1255"/>
                </a:cubicBezTo>
                <a:cubicBezTo>
                  <a:pt x="621" y="1253"/>
                  <a:pt x="620" y="1250"/>
                  <a:pt x="619" y="1246"/>
                </a:cubicBezTo>
                <a:cubicBezTo>
                  <a:pt x="619" y="1243"/>
                  <a:pt x="619" y="1240"/>
                  <a:pt x="619" y="1237"/>
                </a:cubicBezTo>
                <a:cubicBezTo>
                  <a:pt x="619" y="1234"/>
                  <a:pt x="619" y="1231"/>
                  <a:pt x="619" y="1228"/>
                </a:cubicBezTo>
                <a:cubicBezTo>
                  <a:pt x="620" y="1225"/>
                  <a:pt x="621" y="1222"/>
                  <a:pt x="622" y="1219"/>
                </a:cubicBezTo>
                <a:cubicBezTo>
                  <a:pt x="623" y="1216"/>
                  <a:pt x="625" y="1213"/>
                  <a:pt x="627" y="1211"/>
                </a:cubicBezTo>
                <a:cubicBezTo>
                  <a:pt x="628" y="1208"/>
                  <a:pt x="630" y="1206"/>
                  <a:pt x="633" y="1203"/>
                </a:cubicBezTo>
                <a:cubicBezTo>
                  <a:pt x="635" y="1201"/>
                  <a:pt x="637" y="1199"/>
                  <a:pt x="640" y="1197"/>
                </a:cubicBezTo>
                <a:cubicBezTo>
                  <a:pt x="642" y="1196"/>
                  <a:pt x="645" y="1194"/>
                  <a:pt x="648" y="1193"/>
                </a:cubicBezTo>
                <a:cubicBezTo>
                  <a:pt x="651" y="1192"/>
                  <a:pt x="654" y="1191"/>
                  <a:pt x="657" y="1190"/>
                </a:cubicBezTo>
                <a:cubicBezTo>
                  <a:pt x="660" y="1190"/>
                  <a:pt x="663" y="1189"/>
                  <a:pt x="666" y="1189"/>
                </a:cubicBezTo>
                <a:cubicBezTo>
                  <a:pt x="670" y="1189"/>
                  <a:pt x="673" y="1190"/>
                  <a:pt x="676" y="1190"/>
                </a:cubicBezTo>
                <a:cubicBezTo>
                  <a:pt x="679" y="1191"/>
                  <a:pt x="682" y="1192"/>
                  <a:pt x="685" y="1193"/>
                </a:cubicBezTo>
                <a:cubicBezTo>
                  <a:pt x="688" y="1194"/>
                  <a:pt x="690" y="1196"/>
                  <a:pt x="693" y="1197"/>
                </a:cubicBezTo>
                <a:cubicBezTo>
                  <a:pt x="696" y="1199"/>
                  <a:pt x="698" y="1201"/>
                  <a:pt x="700" y="1203"/>
                </a:cubicBezTo>
                <a:cubicBezTo>
                  <a:pt x="702" y="1206"/>
                  <a:pt x="704" y="1208"/>
                  <a:pt x="706" y="1211"/>
                </a:cubicBezTo>
                <a:cubicBezTo>
                  <a:pt x="708" y="1213"/>
                  <a:pt x="709" y="1216"/>
                  <a:pt x="711" y="1219"/>
                </a:cubicBezTo>
                <a:cubicBezTo>
                  <a:pt x="712" y="1222"/>
                  <a:pt x="713" y="1225"/>
                  <a:pt x="713" y="1228"/>
                </a:cubicBezTo>
                <a:cubicBezTo>
                  <a:pt x="714" y="1231"/>
                  <a:pt x="714" y="1234"/>
                  <a:pt x="714" y="1237"/>
                </a:cubicBezTo>
                <a:close/>
                <a:moveTo>
                  <a:pt x="2665" y="755"/>
                </a:moveTo>
                <a:lnTo>
                  <a:pt x="2679" y="661"/>
                </a:lnTo>
                <a:lnTo>
                  <a:pt x="2665" y="755"/>
                </a:lnTo>
                <a:close/>
                <a:moveTo>
                  <a:pt x="2319" y="618"/>
                </a:moveTo>
                <a:lnTo>
                  <a:pt x="2189" y="618"/>
                </a:lnTo>
                <a:lnTo>
                  <a:pt x="2189" y="523"/>
                </a:lnTo>
                <a:lnTo>
                  <a:pt x="2295" y="523"/>
                </a:lnTo>
                <a:lnTo>
                  <a:pt x="2319" y="618"/>
                </a:lnTo>
                <a:close/>
                <a:moveTo>
                  <a:pt x="143" y="285"/>
                </a:moveTo>
                <a:cubicBezTo>
                  <a:pt x="146" y="285"/>
                  <a:pt x="149" y="286"/>
                  <a:pt x="152" y="286"/>
                </a:cubicBezTo>
                <a:cubicBezTo>
                  <a:pt x="155" y="287"/>
                  <a:pt x="158" y="288"/>
                  <a:pt x="161" y="289"/>
                </a:cubicBezTo>
                <a:cubicBezTo>
                  <a:pt x="164" y="290"/>
                  <a:pt x="167" y="292"/>
                  <a:pt x="169" y="293"/>
                </a:cubicBezTo>
                <a:cubicBezTo>
                  <a:pt x="172" y="295"/>
                  <a:pt x="174" y="297"/>
                  <a:pt x="176" y="299"/>
                </a:cubicBezTo>
                <a:cubicBezTo>
                  <a:pt x="179" y="301"/>
                  <a:pt x="181" y="304"/>
                  <a:pt x="182" y="306"/>
                </a:cubicBezTo>
                <a:cubicBezTo>
                  <a:pt x="184" y="309"/>
                  <a:pt x="186" y="312"/>
                  <a:pt x="187" y="315"/>
                </a:cubicBezTo>
                <a:cubicBezTo>
                  <a:pt x="188" y="317"/>
                  <a:pt x="189" y="320"/>
                  <a:pt x="190" y="324"/>
                </a:cubicBezTo>
                <a:cubicBezTo>
                  <a:pt x="190" y="327"/>
                  <a:pt x="190" y="330"/>
                  <a:pt x="190" y="333"/>
                </a:cubicBezTo>
                <a:cubicBezTo>
                  <a:pt x="190" y="336"/>
                  <a:pt x="190" y="339"/>
                  <a:pt x="190" y="342"/>
                </a:cubicBezTo>
                <a:cubicBezTo>
                  <a:pt x="189" y="345"/>
                  <a:pt x="188" y="348"/>
                  <a:pt x="187" y="351"/>
                </a:cubicBezTo>
                <a:cubicBezTo>
                  <a:pt x="186" y="354"/>
                  <a:pt x="184" y="357"/>
                  <a:pt x="182" y="359"/>
                </a:cubicBezTo>
                <a:cubicBezTo>
                  <a:pt x="181" y="362"/>
                  <a:pt x="179" y="364"/>
                  <a:pt x="176" y="366"/>
                </a:cubicBezTo>
                <a:cubicBezTo>
                  <a:pt x="174" y="369"/>
                  <a:pt x="172" y="371"/>
                  <a:pt x="169" y="372"/>
                </a:cubicBezTo>
                <a:cubicBezTo>
                  <a:pt x="167" y="374"/>
                  <a:pt x="164" y="376"/>
                  <a:pt x="161" y="377"/>
                </a:cubicBezTo>
                <a:cubicBezTo>
                  <a:pt x="158" y="378"/>
                  <a:pt x="155" y="379"/>
                  <a:pt x="152" y="379"/>
                </a:cubicBezTo>
                <a:cubicBezTo>
                  <a:pt x="149" y="380"/>
                  <a:pt x="146" y="380"/>
                  <a:pt x="143" y="380"/>
                </a:cubicBezTo>
                <a:cubicBezTo>
                  <a:pt x="140" y="380"/>
                  <a:pt x="137" y="380"/>
                  <a:pt x="134" y="379"/>
                </a:cubicBezTo>
                <a:cubicBezTo>
                  <a:pt x="130" y="379"/>
                  <a:pt x="127" y="378"/>
                  <a:pt x="125" y="377"/>
                </a:cubicBezTo>
                <a:cubicBezTo>
                  <a:pt x="122" y="376"/>
                  <a:pt x="119" y="374"/>
                  <a:pt x="116" y="372"/>
                </a:cubicBezTo>
                <a:cubicBezTo>
                  <a:pt x="114" y="371"/>
                  <a:pt x="111" y="369"/>
                  <a:pt x="109" y="366"/>
                </a:cubicBezTo>
                <a:cubicBezTo>
                  <a:pt x="107" y="364"/>
                  <a:pt x="105" y="362"/>
                  <a:pt x="103" y="359"/>
                </a:cubicBezTo>
                <a:cubicBezTo>
                  <a:pt x="102" y="357"/>
                  <a:pt x="100" y="354"/>
                  <a:pt x="99" y="351"/>
                </a:cubicBezTo>
                <a:cubicBezTo>
                  <a:pt x="98" y="348"/>
                  <a:pt x="97" y="345"/>
                  <a:pt x="96" y="342"/>
                </a:cubicBezTo>
                <a:cubicBezTo>
                  <a:pt x="96" y="339"/>
                  <a:pt x="95" y="336"/>
                  <a:pt x="95" y="333"/>
                </a:cubicBezTo>
                <a:cubicBezTo>
                  <a:pt x="95" y="330"/>
                  <a:pt x="96" y="327"/>
                  <a:pt x="96" y="324"/>
                </a:cubicBezTo>
                <a:cubicBezTo>
                  <a:pt x="97" y="320"/>
                  <a:pt x="98" y="317"/>
                  <a:pt x="99" y="315"/>
                </a:cubicBezTo>
                <a:cubicBezTo>
                  <a:pt x="100" y="312"/>
                  <a:pt x="102" y="309"/>
                  <a:pt x="103" y="306"/>
                </a:cubicBezTo>
                <a:cubicBezTo>
                  <a:pt x="105" y="304"/>
                  <a:pt x="107" y="301"/>
                  <a:pt x="109" y="299"/>
                </a:cubicBezTo>
                <a:cubicBezTo>
                  <a:pt x="111" y="297"/>
                  <a:pt x="114" y="295"/>
                  <a:pt x="116" y="293"/>
                </a:cubicBezTo>
                <a:cubicBezTo>
                  <a:pt x="119" y="292"/>
                  <a:pt x="122" y="290"/>
                  <a:pt x="125" y="289"/>
                </a:cubicBezTo>
                <a:cubicBezTo>
                  <a:pt x="127" y="288"/>
                  <a:pt x="130" y="287"/>
                  <a:pt x="134" y="286"/>
                </a:cubicBezTo>
                <a:cubicBezTo>
                  <a:pt x="137" y="286"/>
                  <a:pt x="140" y="285"/>
                  <a:pt x="143" y="285"/>
                </a:cubicBezTo>
                <a:close/>
                <a:moveTo>
                  <a:pt x="1095" y="389"/>
                </a:moveTo>
                <a:cubicBezTo>
                  <a:pt x="1093" y="389"/>
                  <a:pt x="1092" y="390"/>
                  <a:pt x="1091" y="390"/>
                </a:cubicBezTo>
                <a:cubicBezTo>
                  <a:pt x="1085" y="393"/>
                  <a:pt x="1079" y="396"/>
                  <a:pt x="1073" y="399"/>
                </a:cubicBezTo>
                <a:cubicBezTo>
                  <a:pt x="1070" y="401"/>
                  <a:pt x="1067" y="402"/>
                  <a:pt x="1064" y="404"/>
                </a:cubicBezTo>
                <a:cubicBezTo>
                  <a:pt x="1057" y="409"/>
                  <a:pt x="1049" y="415"/>
                  <a:pt x="1043" y="421"/>
                </a:cubicBezTo>
                <a:lnTo>
                  <a:pt x="1040" y="423"/>
                </a:lnTo>
                <a:cubicBezTo>
                  <a:pt x="1034" y="430"/>
                  <a:pt x="1028" y="437"/>
                  <a:pt x="1023" y="445"/>
                </a:cubicBezTo>
                <a:cubicBezTo>
                  <a:pt x="1021" y="448"/>
                  <a:pt x="1020" y="451"/>
                  <a:pt x="1018" y="454"/>
                </a:cubicBezTo>
                <a:cubicBezTo>
                  <a:pt x="1015" y="460"/>
                  <a:pt x="1012" y="466"/>
                  <a:pt x="1010" y="472"/>
                </a:cubicBezTo>
                <a:cubicBezTo>
                  <a:pt x="1009" y="473"/>
                  <a:pt x="1008" y="474"/>
                  <a:pt x="1008" y="475"/>
                </a:cubicBezTo>
                <a:lnTo>
                  <a:pt x="190" y="475"/>
                </a:lnTo>
                <a:lnTo>
                  <a:pt x="190" y="467"/>
                </a:lnTo>
                <a:cubicBezTo>
                  <a:pt x="192" y="467"/>
                  <a:pt x="193" y="466"/>
                  <a:pt x="194" y="466"/>
                </a:cubicBezTo>
                <a:cubicBezTo>
                  <a:pt x="200" y="463"/>
                  <a:pt x="206" y="460"/>
                  <a:pt x="212" y="457"/>
                </a:cubicBezTo>
                <a:cubicBezTo>
                  <a:pt x="215" y="455"/>
                  <a:pt x="218" y="454"/>
                  <a:pt x="221" y="452"/>
                </a:cubicBezTo>
                <a:cubicBezTo>
                  <a:pt x="229" y="447"/>
                  <a:pt x="236" y="441"/>
                  <a:pt x="242" y="435"/>
                </a:cubicBezTo>
                <a:lnTo>
                  <a:pt x="245" y="432"/>
                </a:lnTo>
                <a:cubicBezTo>
                  <a:pt x="251" y="426"/>
                  <a:pt x="257" y="419"/>
                  <a:pt x="262" y="411"/>
                </a:cubicBezTo>
                <a:cubicBezTo>
                  <a:pt x="264" y="408"/>
                  <a:pt x="265" y="405"/>
                  <a:pt x="267" y="402"/>
                </a:cubicBezTo>
                <a:cubicBezTo>
                  <a:pt x="270" y="396"/>
                  <a:pt x="273" y="390"/>
                  <a:pt x="276" y="384"/>
                </a:cubicBezTo>
                <a:cubicBezTo>
                  <a:pt x="276" y="383"/>
                  <a:pt x="277" y="382"/>
                  <a:pt x="277" y="380"/>
                </a:cubicBezTo>
                <a:lnTo>
                  <a:pt x="1095" y="380"/>
                </a:lnTo>
                <a:lnTo>
                  <a:pt x="1095" y="389"/>
                </a:lnTo>
                <a:close/>
                <a:moveTo>
                  <a:pt x="1095" y="666"/>
                </a:moveTo>
                <a:lnTo>
                  <a:pt x="190" y="666"/>
                </a:lnTo>
                <a:lnTo>
                  <a:pt x="190" y="571"/>
                </a:lnTo>
                <a:lnTo>
                  <a:pt x="1008" y="571"/>
                </a:lnTo>
                <a:cubicBezTo>
                  <a:pt x="1008" y="572"/>
                  <a:pt x="1009" y="573"/>
                  <a:pt x="1009" y="574"/>
                </a:cubicBezTo>
                <a:cubicBezTo>
                  <a:pt x="1012" y="580"/>
                  <a:pt x="1015" y="586"/>
                  <a:pt x="1018" y="592"/>
                </a:cubicBezTo>
                <a:cubicBezTo>
                  <a:pt x="1020" y="595"/>
                  <a:pt x="1021" y="598"/>
                  <a:pt x="1023" y="601"/>
                </a:cubicBezTo>
                <a:cubicBezTo>
                  <a:pt x="1028" y="609"/>
                  <a:pt x="1034" y="616"/>
                  <a:pt x="1040" y="623"/>
                </a:cubicBezTo>
                <a:lnTo>
                  <a:pt x="1043" y="625"/>
                </a:lnTo>
                <a:cubicBezTo>
                  <a:pt x="1049" y="632"/>
                  <a:pt x="1056" y="637"/>
                  <a:pt x="1064" y="643"/>
                </a:cubicBezTo>
                <a:cubicBezTo>
                  <a:pt x="1067" y="644"/>
                  <a:pt x="1070" y="646"/>
                  <a:pt x="1073" y="647"/>
                </a:cubicBezTo>
                <a:cubicBezTo>
                  <a:pt x="1079" y="651"/>
                  <a:pt x="1085" y="653"/>
                  <a:pt x="1091" y="656"/>
                </a:cubicBezTo>
                <a:cubicBezTo>
                  <a:pt x="1092" y="656"/>
                  <a:pt x="1093" y="657"/>
                  <a:pt x="1095" y="658"/>
                </a:cubicBezTo>
                <a:lnTo>
                  <a:pt x="1095" y="666"/>
                </a:lnTo>
                <a:close/>
                <a:moveTo>
                  <a:pt x="1142" y="571"/>
                </a:moveTo>
                <a:cubicBezTo>
                  <a:pt x="1139" y="571"/>
                  <a:pt x="1136" y="570"/>
                  <a:pt x="1133" y="570"/>
                </a:cubicBezTo>
                <a:cubicBezTo>
                  <a:pt x="1130" y="569"/>
                  <a:pt x="1127" y="568"/>
                  <a:pt x="1124" y="567"/>
                </a:cubicBezTo>
                <a:cubicBezTo>
                  <a:pt x="1121" y="566"/>
                  <a:pt x="1118" y="565"/>
                  <a:pt x="1116" y="563"/>
                </a:cubicBezTo>
                <a:cubicBezTo>
                  <a:pt x="1113" y="561"/>
                  <a:pt x="1111" y="559"/>
                  <a:pt x="1109" y="557"/>
                </a:cubicBezTo>
                <a:cubicBezTo>
                  <a:pt x="1106" y="555"/>
                  <a:pt x="1104" y="552"/>
                  <a:pt x="1103" y="550"/>
                </a:cubicBezTo>
                <a:cubicBezTo>
                  <a:pt x="1101" y="547"/>
                  <a:pt x="1100" y="544"/>
                  <a:pt x="1098" y="541"/>
                </a:cubicBezTo>
                <a:cubicBezTo>
                  <a:pt x="1097" y="539"/>
                  <a:pt x="1096" y="536"/>
                  <a:pt x="1096" y="532"/>
                </a:cubicBezTo>
                <a:cubicBezTo>
                  <a:pt x="1095" y="529"/>
                  <a:pt x="1095" y="526"/>
                  <a:pt x="1095" y="523"/>
                </a:cubicBezTo>
                <a:cubicBezTo>
                  <a:pt x="1095" y="520"/>
                  <a:pt x="1095" y="517"/>
                  <a:pt x="1096" y="514"/>
                </a:cubicBezTo>
                <a:cubicBezTo>
                  <a:pt x="1096" y="511"/>
                  <a:pt x="1097" y="508"/>
                  <a:pt x="1098" y="505"/>
                </a:cubicBezTo>
                <a:cubicBezTo>
                  <a:pt x="1100" y="502"/>
                  <a:pt x="1101" y="499"/>
                  <a:pt x="1103" y="497"/>
                </a:cubicBezTo>
                <a:cubicBezTo>
                  <a:pt x="1104" y="494"/>
                  <a:pt x="1106" y="492"/>
                  <a:pt x="1109" y="490"/>
                </a:cubicBezTo>
                <a:cubicBezTo>
                  <a:pt x="1111" y="487"/>
                  <a:pt x="1113" y="485"/>
                  <a:pt x="1116" y="484"/>
                </a:cubicBezTo>
                <a:cubicBezTo>
                  <a:pt x="1118" y="482"/>
                  <a:pt x="1121" y="480"/>
                  <a:pt x="1124" y="479"/>
                </a:cubicBezTo>
                <a:cubicBezTo>
                  <a:pt x="1127" y="478"/>
                  <a:pt x="1130" y="477"/>
                  <a:pt x="1133" y="477"/>
                </a:cubicBezTo>
                <a:cubicBezTo>
                  <a:pt x="1136" y="476"/>
                  <a:pt x="1139" y="476"/>
                  <a:pt x="1142" y="476"/>
                </a:cubicBezTo>
                <a:cubicBezTo>
                  <a:pt x="1145" y="476"/>
                  <a:pt x="1149" y="476"/>
                  <a:pt x="1152" y="477"/>
                </a:cubicBezTo>
                <a:cubicBezTo>
                  <a:pt x="1155" y="477"/>
                  <a:pt x="1158" y="478"/>
                  <a:pt x="1161" y="479"/>
                </a:cubicBezTo>
                <a:cubicBezTo>
                  <a:pt x="1163" y="480"/>
                  <a:pt x="1166" y="482"/>
                  <a:pt x="1169" y="484"/>
                </a:cubicBezTo>
                <a:cubicBezTo>
                  <a:pt x="1171" y="485"/>
                  <a:pt x="1174" y="487"/>
                  <a:pt x="1176" y="490"/>
                </a:cubicBezTo>
                <a:cubicBezTo>
                  <a:pt x="1178" y="492"/>
                  <a:pt x="1180" y="494"/>
                  <a:pt x="1182" y="497"/>
                </a:cubicBezTo>
                <a:cubicBezTo>
                  <a:pt x="1184" y="499"/>
                  <a:pt x="1185" y="502"/>
                  <a:pt x="1186" y="505"/>
                </a:cubicBezTo>
                <a:cubicBezTo>
                  <a:pt x="1187" y="508"/>
                  <a:pt x="1188" y="511"/>
                  <a:pt x="1189" y="514"/>
                </a:cubicBezTo>
                <a:cubicBezTo>
                  <a:pt x="1190" y="517"/>
                  <a:pt x="1190" y="520"/>
                  <a:pt x="1190" y="523"/>
                </a:cubicBezTo>
                <a:cubicBezTo>
                  <a:pt x="1190" y="526"/>
                  <a:pt x="1190" y="529"/>
                  <a:pt x="1189" y="532"/>
                </a:cubicBezTo>
                <a:cubicBezTo>
                  <a:pt x="1188" y="536"/>
                  <a:pt x="1187" y="539"/>
                  <a:pt x="1186" y="541"/>
                </a:cubicBezTo>
                <a:cubicBezTo>
                  <a:pt x="1185" y="544"/>
                  <a:pt x="1184" y="547"/>
                  <a:pt x="1182" y="550"/>
                </a:cubicBezTo>
                <a:cubicBezTo>
                  <a:pt x="1180" y="552"/>
                  <a:pt x="1178" y="555"/>
                  <a:pt x="1176" y="557"/>
                </a:cubicBezTo>
                <a:cubicBezTo>
                  <a:pt x="1174" y="559"/>
                  <a:pt x="1171" y="561"/>
                  <a:pt x="1169" y="563"/>
                </a:cubicBezTo>
                <a:cubicBezTo>
                  <a:pt x="1166" y="565"/>
                  <a:pt x="1163" y="566"/>
                  <a:pt x="1161" y="567"/>
                </a:cubicBezTo>
                <a:cubicBezTo>
                  <a:pt x="1158" y="568"/>
                  <a:pt x="1155" y="569"/>
                  <a:pt x="1152" y="570"/>
                </a:cubicBezTo>
                <a:cubicBezTo>
                  <a:pt x="1149" y="570"/>
                  <a:pt x="1145" y="571"/>
                  <a:pt x="1142" y="571"/>
                </a:cubicBezTo>
                <a:close/>
                <a:moveTo>
                  <a:pt x="1142" y="285"/>
                </a:moveTo>
                <a:lnTo>
                  <a:pt x="277" y="285"/>
                </a:lnTo>
                <a:cubicBezTo>
                  <a:pt x="277" y="284"/>
                  <a:pt x="276" y="283"/>
                  <a:pt x="276" y="282"/>
                </a:cubicBezTo>
                <a:cubicBezTo>
                  <a:pt x="273" y="275"/>
                  <a:pt x="270" y="270"/>
                  <a:pt x="267" y="264"/>
                </a:cubicBezTo>
                <a:cubicBezTo>
                  <a:pt x="265" y="261"/>
                  <a:pt x="264" y="258"/>
                  <a:pt x="262" y="255"/>
                </a:cubicBezTo>
                <a:cubicBezTo>
                  <a:pt x="257" y="247"/>
                  <a:pt x="251" y="240"/>
                  <a:pt x="245" y="233"/>
                </a:cubicBezTo>
                <a:lnTo>
                  <a:pt x="243" y="231"/>
                </a:lnTo>
                <a:cubicBezTo>
                  <a:pt x="236" y="224"/>
                  <a:pt x="229" y="219"/>
                  <a:pt x="221" y="213"/>
                </a:cubicBezTo>
                <a:cubicBezTo>
                  <a:pt x="218" y="212"/>
                  <a:pt x="215" y="210"/>
                  <a:pt x="212" y="209"/>
                </a:cubicBezTo>
                <a:cubicBezTo>
                  <a:pt x="206" y="205"/>
                  <a:pt x="200" y="202"/>
                  <a:pt x="194" y="200"/>
                </a:cubicBezTo>
                <a:cubicBezTo>
                  <a:pt x="193" y="200"/>
                  <a:pt x="192" y="199"/>
                  <a:pt x="191" y="198"/>
                </a:cubicBezTo>
                <a:lnTo>
                  <a:pt x="191" y="190"/>
                </a:lnTo>
                <a:lnTo>
                  <a:pt x="1523" y="190"/>
                </a:lnTo>
                <a:lnTo>
                  <a:pt x="1523" y="285"/>
                </a:lnTo>
                <a:lnTo>
                  <a:pt x="1142" y="285"/>
                </a:lnTo>
                <a:close/>
                <a:moveTo>
                  <a:pt x="1618" y="333"/>
                </a:moveTo>
                <a:lnTo>
                  <a:pt x="1618" y="95"/>
                </a:lnTo>
                <a:lnTo>
                  <a:pt x="1713" y="95"/>
                </a:lnTo>
                <a:lnTo>
                  <a:pt x="1713" y="428"/>
                </a:lnTo>
                <a:lnTo>
                  <a:pt x="1618" y="428"/>
                </a:lnTo>
                <a:lnTo>
                  <a:pt x="1618" y="333"/>
                </a:lnTo>
                <a:close/>
                <a:moveTo>
                  <a:pt x="1510" y="523"/>
                </a:moveTo>
                <a:lnTo>
                  <a:pt x="1713" y="523"/>
                </a:lnTo>
                <a:lnTo>
                  <a:pt x="1713" y="856"/>
                </a:lnTo>
                <a:lnTo>
                  <a:pt x="1399" y="856"/>
                </a:lnTo>
                <a:lnTo>
                  <a:pt x="1510" y="523"/>
                </a:lnTo>
                <a:close/>
                <a:moveTo>
                  <a:pt x="666" y="1332"/>
                </a:moveTo>
                <a:cubicBezTo>
                  <a:pt x="663" y="1332"/>
                  <a:pt x="660" y="1332"/>
                  <a:pt x="657" y="1332"/>
                </a:cubicBezTo>
                <a:cubicBezTo>
                  <a:pt x="654" y="1332"/>
                  <a:pt x="651" y="1331"/>
                  <a:pt x="648" y="1330"/>
                </a:cubicBezTo>
                <a:cubicBezTo>
                  <a:pt x="645" y="1330"/>
                  <a:pt x="642" y="1329"/>
                  <a:pt x="639" y="1328"/>
                </a:cubicBezTo>
                <a:cubicBezTo>
                  <a:pt x="636" y="1327"/>
                  <a:pt x="633" y="1326"/>
                  <a:pt x="630" y="1325"/>
                </a:cubicBezTo>
                <a:cubicBezTo>
                  <a:pt x="627" y="1324"/>
                  <a:pt x="624" y="1323"/>
                  <a:pt x="621" y="1321"/>
                </a:cubicBezTo>
                <a:cubicBezTo>
                  <a:pt x="619" y="1320"/>
                  <a:pt x="616" y="1318"/>
                  <a:pt x="613" y="1316"/>
                </a:cubicBezTo>
                <a:cubicBezTo>
                  <a:pt x="611" y="1315"/>
                  <a:pt x="608" y="1313"/>
                  <a:pt x="606" y="1311"/>
                </a:cubicBezTo>
                <a:cubicBezTo>
                  <a:pt x="604" y="1309"/>
                  <a:pt x="601" y="1307"/>
                  <a:pt x="599" y="1304"/>
                </a:cubicBezTo>
                <a:cubicBezTo>
                  <a:pt x="597" y="1302"/>
                  <a:pt x="595" y="1300"/>
                  <a:pt x="593" y="1298"/>
                </a:cubicBezTo>
                <a:cubicBezTo>
                  <a:pt x="591" y="1295"/>
                  <a:pt x="589" y="1293"/>
                  <a:pt x="587" y="1290"/>
                </a:cubicBezTo>
                <a:cubicBezTo>
                  <a:pt x="585" y="1287"/>
                  <a:pt x="584" y="1285"/>
                  <a:pt x="582" y="1282"/>
                </a:cubicBezTo>
                <a:cubicBezTo>
                  <a:pt x="581" y="1279"/>
                  <a:pt x="580" y="1276"/>
                  <a:pt x="578" y="1274"/>
                </a:cubicBezTo>
                <a:cubicBezTo>
                  <a:pt x="577" y="1271"/>
                  <a:pt x="576" y="1268"/>
                  <a:pt x="575" y="1265"/>
                </a:cubicBezTo>
                <a:cubicBezTo>
                  <a:pt x="574" y="1262"/>
                  <a:pt x="574" y="1259"/>
                  <a:pt x="573" y="1256"/>
                </a:cubicBezTo>
                <a:cubicBezTo>
                  <a:pt x="572" y="1253"/>
                  <a:pt x="572" y="1250"/>
                  <a:pt x="572" y="1246"/>
                </a:cubicBezTo>
                <a:cubicBezTo>
                  <a:pt x="571" y="1243"/>
                  <a:pt x="571" y="1240"/>
                  <a:pt x="571" y="1237"/>
                </a:cubicBezTo>
                <a:cubicBezTo>
                  <a:pt x="571" y="1226"/>
                  <a:pt x="573" y="1215"/>
                  <a:pt x="577" y="1205"/>
                </a:cubicBezTo>
                <a:cubicBezTo>
                  <a:pt x="579" y="1200"/>
                  <a:pt x="581" y="1196"/>
                  <a:pt x="583" y="1192"/>
                </a:cubicBezTo>
                <a:cubicBezTo>
                  <a:pt x="585" y="1187"/>
                  <a:pt x="588" y="1183"/>
                  <a:pt x="591" y="1179"/>
                </a:cubicBezTo>
                <a:cubicBezTo>
                  <a:pt x="594" y="1175"/>
                  <a:pt x="597" y="1172"/>
                  <a:pt x="601" y="1168"/>
                </a:cubicBezTo>
                <a:cubicBezTo>
                  <a:pt x="604" y="1165"/>
                  <a:pt x="608" y="1162"/>
                  <a:pt x="612" y="1159"/>
                </a:cubicBezTo>
                <a:cubicBezTo>
                  <a:pt x="616" y="1156"/>
                  <a:pt x="620" y="1154"/>
                  <a:pt x="625" y="1152"/>
                </a:cubicBezTo>
                <a:cubicBezTo>
                  <a:pt x="629" y="1149"/>
                  <a:pt x="634" y="1148"/>
                  <a:pt x="638" y="1146"/>
                </a:cubicBezTo>
                <a:cubicBezTo>
                  <a:pt x="643" y="1145"/>
                  <a:pt x="648" y="1144"/>
                  <a:pt x="653" y="1143"/>
                </a:cubicBezTo>
                <a:cubicBezTo>
                  <a:pt x="658" y="1142"/>
                  <a:pt x="662" y="1142"/>
                  <a:pt x="667" y="1142"/>
                </a:cubicBezTo>
                <a:cubicBezTo>
                  <a:pt x="672" y="1142"/>
                  <a:pt x="677" y="1142"/>
                  <a:pt x="682" y="1143"/>
                </a:cubicBezTo>
                <a:cubicBezTo>
                  <a:pt x="687" y="1144"/>
                  <a:pt x="692" y="1145"/>
                  <a:pt x="696" y="1147"/>
                </a:cubicBezTo>
                <a:cubicBezTo>
                  <a:pt x="701" y="1148"/>
                  <a:pt x="705" y="1150"/>
                  <a:pt x="710" y="1152"/>
                </a:cubicBezTo>
                <a:cubicBezTo>
                  <a:pt x="714" y="1155"/>
                  <a:pt x="718" y="1157"/>
                  <a:pt x="722" y="1160"/>
                </a:cubicBezTo>
                <a:cubicBezTo>
                  <a:pt x="726" y="1163"/>
                  <a:pt x="730" y="1166"/>
                  <a:pt x="733" y="1170"/>
                </a:cubicBezTo>
                <a:cubicBezTo>
                  <a:pt x="737" y="1173"/>
                  <a:pt x="740" y="1177"/>
                  <a:pt x="743" y="1181"/>
                </a:cubicBezTo>
                <a:cubicBezTo>
                  <a:pt x="746" y="1185"/>
                  <a:pt x="748" y="1189"/>
                  <a:pt x="751" y="1193"/>
                </a:cubicBezTo>
                <a:cubicBezTo>
                  <a:pt x="753" y="1198"/>
                  <a:pt x="755" y="1202"/>
                  <a:pt x="756" y="1207"/>
                </a:cubicBezTo>
                <a:cubicBezTo>
                  <a:pt x="760" y="1217"/>
                  <a:pt x="762" y="1227"/>
                  <a:pt x="762" y="1237"/>
                </a:cubicBezTo>
                <a:cubicBezTo>
                  <a:pt x="762" y="1240"/>
                  <a:pt x="761" y="1243"/>
                  <a:pt x="761" y="1246"/>
                </a:cubicBezTo>
                <a:cubicBezTo>
                  <a:pt x="761" y="1250"/>
                  <a:pt x="760" y="1253"/>
                  <a:pt x="760" y="1256"/>
                </a:cubicBezTo>
                <a:cubicBezTo>
                  <a:pt x="759" y="1259"/>
                  <a:pt x="758" y="1262"/>
                  <a:pt x="757" y="1265"/>
                </a:cubicBezTo>
                <a:cubicBezTo>
                  <a:pt x="757" y="1268"/>
                  <a:pt x="756" y="1271"/>
                  <a:pt x="754" y="1274"/>
                </a:cubicBezTo>
                <a:cubicBezTo>
                  <a:pt x="753" y="1276"/>
                  <a:pt x="752" y="1279"/>
                  <a:pt x="750" y="1282"/>
                </a:cubicBezTo>
                <a:cubicBezTo>
                  <a:pt x="749" y="1285"/>
                  <a:pt x="747" y="1287"/>
                  <a:pt x="746" y="1290"/>
                </a:cubicBezTo>
                <a:cubicBezTo>
                  <a:pt x="744" y="1293"/>
                  <a:pt x="742" y="1295"/>
                  <a:pt x="740" y="1298"/>
                </a:cubicBezTo>
                <a:cubicBezTo>
                  <a:pt x="738" y="1300"/>
                  <a:pt x="736" y="1302"/>
                  <a:pt x="734" y="1304"/>
                </a:cubicBezTo>
                <a:cubicBezTo>
                  <a:pt x="731" y="1307"/>
                  <a:pt x="729" y="1309"/>
                  <a:pt x="727" y="1311"/>
                </a:cubicBezTo>
                <a:cubicBezTo>
                  <a:pt x="724" y="1313"/>
                  <a:pt x="722" y="1315"/>
                  <a:pt x="719" y="1316"/>
                </a:cubicBezTo>
                <a:cubicBezTo>
                  <a:pt x="717" y="1318"/>
                  <a:pt x="714" y="1320"/>
                  <a:pt x="711" y="1321"/>
                </a:cubicBezTo>
                <a:cubicBezTo>
                  <a:pt x="708" y="1323"/>
                  <a:pt x="706" y="1324"/>
                  <a:pt x="703" y="1325"/>
                </a:cubicBezTo>
                <a:cubicBezTo>
                  <a:pt x="700" y="1326"/>
                  <a:pt x="697" y="1327"/>
                  <a:pt x="694" y="1328"/>
                </a:cubicBezTo>
                <a:cubicBezTo>
                  <a:pt x="691" y="1329"/>
                  <a:pt x="688" y="1330"/>
                  <a:pt x="685" y="1330"/>
                </a:cubicBezTo>
                <a:cubicBezTo>
                  <a:pt x="682" y="1331"/>
                  <a:pt x="679" y="1332"/>
                  <a:pt x="676" y="1332"/>
                </a:cubicBezTo>
                <a:cubicBezTo>
                  <a:pt x="673" y="1332"/>
                  <a:pt x="669" y="1332"/>
                  <a:pt x="666" y="1332"/>
                </a:cubicBezTo>
                <a:close/>
                <a:moveTo>
                  <a:pt x="952" y="1332"/>
                </a:moveTo>
                <a:cubicBezTo>
                  <a:pt x="949" y="1332"/>
                  <a:pt x="946" y="1332"/>
                  <a:pt x="943" y="1332"/>
                </a:cubicBezTo>
                <a:cubicBezTo>
                  <a:pt x="940" y="1332"/>
                  <a:pt x="936" y="1331"/>
                  <a:pt x="933" y="1330"/>
                </a:cubicBezTo>
                <a:cubicBezTo>
                  <a:pt x="930" y="1330"/>
                  <a:pt x="927" y="1329"/>
                  <a:pt x="924" y="1328"/>
                </a:cubicBezTo>
                <a:cubicBezTo>
                  <a:pt x="921" y="1327"/>
                  <a:pt x="918" y="1326"/>
                  <a:pt x="916" y="1325"/>
                </a:cubicBezTo>
                <a:cubicBezTo>
                  <a:pt x="913" y="1324"/>
                  <a:pt x="910" y="1323"/>
                  <a:pt x="907" y="1321"/>
                </a:cubicBezTo>
                <a:cubicBezTo>
                  <a:pt x="904" y="1320"/>
                  <a:pt x="902" y="1318"/>
                  <a:pt x="899" y="1316"/>
                </a:cubicBezTo>
                <a:cubicBezTo>
                  <a:pt x="896" y="1315"/>
                  <a:pt x="894" y="1313"/>
                  <a:pt x="892" y="1311"/>
                </a:cubicBezTo>
                <a:cubicBezTo>
                  <a:pt x="889" y="1309"/>
                  <a:pt x="887" y="1307"/>
                  <a:pt x="885" y="1304"/>
                </a:cubicBezTo>
                <a:cubicBezTo>
                  <a:pt x="882" y="1302"/>
                  <a:pt x="880" y="1300"/>
                  <a:pt x="878" y="1298"/>
                </a:cubicBezTo>
                <a:cubicBezTo>
                  <a:pt x="876" y="1295"/>
                  <a:pt x="875" y="1293"/>
                  <a:pt x="873" y="1290"/>
                </a:cubicBezTo>
                <a:cubicBezTo>
                  <a:pt x="871" y="1287"/>
                  <a:pt x="869" y="1285"/>
                  <a:pt x="868" y="1282"/>
                </a:cubicBezTo>
                <a:cubicBezTo>
                  <a:pt x="867" y="1279"/>
                  <a:pt x="865" y="1276"/>
                  <a:pt x="864" y="1274"/>
                </a:cubicBezTo>
                <a:cubicBezTo>
                  <a:pt x="863" y="1271"/>
                  <a:pt x="862" y="1268"/>
                  <a:pt x="861" y="1265"/>
                </a:cubicBezTo>
                <a:cubicBezTo>
                  <a:pt x="860" y="1262"/>
                  <a:pt x="859" y="1259"/>
                  <a:pt x="859" y="1256"/>
                </a:cubicBezTo>
                <a:cubicBezTo>
                  <a:pt x="858" y="1253"/>
                  <a:pt x="858" y="1250"/>
                  <a:pt x="857" y="1246"/>
                </a:cubicBezTo>
                <a:cubicBezTo>
                  <a:pt x="857" y="1243"/>
                  <a:pt x="857" y="1240"/>
                  <a:pt x="857" y="1237"/>
                </a:cubicBezTo>
                <a:cubicBezTo>
                  <a:pt x="857" y="1226"/>
                  <a:pt x="859" y="1215"/>
                  <a:pt x="863" y="1205"/>
                </a:cubicBezTo>
                <a:cubicBezTo>
                  <a:pt x="864" y="1200"/>
                  <a:pt x="866" y="1196"/>
                  <a:pt x="869" y="1192"/>
                </a:cubicBezTo>
                <a:cubicBezTo>
                  <a:pt x="871" y="1187"/>
                  <a:pt x="874" y="1183"/>
                  <a:pt x="877" y="1179"/>
                </a:cubicBezTo>
                <a:cubicBezTo>
                  <a:pt x="880" y="1175"/>
                  <a:pt x="883" y="1172"/>
                  <a:pt x="886" y="1168"/>
                </a:cubicBezTo>
                <a:cubicBezTo>
                  <a:pt x="890" y="1165"/>
                  <a:pt x="894" y="1162"/>
                  <a:pt x="898" y="1159"/>
                </a:cubicBezTo>
                <a:cubicBezTo>
                  <a:pt x="902" y="1156"/>
                  <a:pt x="906" y="1154"/>
                  <a:pt x="910" y="1152"/>
                </a:cubicBezTo>
                <a:cubicBezTo>
                  <a:pt x="915" y="1149"/>
                  <a:pt x="919" y="1148"/>
                  <a:pt x="924" y="1146"/>
                </a:cubicBezTo>
                <a:cubicBezTo>
                  <a:pt x="929" y="1145"/>
                  <a:pt x="933" y="1144"/>
                  <a:pt x="938" y="1143"/>
                </a:cubicBezTo>
                <a:cubicBezTo>
                  <a:pt x="943" y="1142"/>
                  <a:pt x="948" y="1142"/>
                  <a:pt x="953" y="1142"/>
                </a:cubicBezTo>
                <a:cubicBezTo>
                  <a:pt x="958" y="1142"/>
                  <a:pt x="963" y="1142"/>
                  <a:pt x="968" y="1143"/>
                </a:cubicBezTo>
                <a:cubicBezTo>
                  <a:pt x="972" y="1144"/>
                  <a:pt x="977" y="1145"/>
                  <a:pt x="982" y="1147"/>
                </a:cubicBezTo>
                <a:cubicBezTo>
                  <a:pt x="986" y="1148"/>
                  <a:pt x="991" y="1150"/>
                  <a:pt x="995" y="1152"/>
                </a:cubicBezTo>
                <a:cubicBezTo>
                  <a:pt x="1000" y="1155"/>
                  <a:pt x="1004" y="1157"/>
                  <a:pt x="1008" y="1160"/>
                </a:cubicBezTo>
                <a:cubicBezTo>
                  <a:pt x="1012" y="1163"/>
                  <a:pt x="1015" y="1166"/>
                  <a:pt x="1019" y="1170"/>
                </a:cubicBezTo>
                <a:cubicBezTo>
                  <a:pt x="1022" y="1173"/>
                  <a:pt x="1026" y="1177"/>
                  <a:pt x="1028" y="1181"/>
                </a:cubicBezTo>
                <a:cubicBezTo>
                  <a:pt x="1031" y="1185"/>
                  <a:pt x="1034" y="1189"/>
                  <a:pt x="1036" y="1193"/>
                </a:cubicBezTo>
                <a:cubicBezTo>
                  <a:pt x="1038" y="1198"/>
                  <a:pt x="1040" y="1202"/>
                  <a:pt x="1042" y="1207"/>
                </a:cubicBezTo>
                <a:cubicBezTo>
                  <a:pt x="1045" y="1217"/>
                  <a:pt x="1047" y="1227"/>
                  <a:pt x="1047" y="1237"/>
                </a:cubicBezTo>
                <a:cubicBezTo>
                  <a:pt x="1047" y="1240"/>
                  <a:pt x="1047" y="1243"/>
                  <a:pt x="1047" y="1246"/>
                </a:cubicBezTo>
                <a:cubicBezTo>
                  <a:pt x="1046" y="1250"/>
                  <a:pt x="1046" y="1253"/>
                  <a:pt x="1045" y="1256"/>
                </a:cubicBezTo>
                <a:cubicBezTo>
                  <a:pt x="1045" y="1259"/>
                  <a:pt x="1044" y="1262"/>
                  <a:pt x="1043" y="1265"/>
                </a:cubicBezTo>
                <a:cubicBezTo>
                  <a:pt x="1042" y="1268"/>
                  <a:pt x="1041" y="1271"/>
                  <a:pt x="1040" y="1274"/>
                </a:cubicBezTo>
                <a:cubicBezTo>
                  <a:pt x="1039" y="1276"/>
                  <a:pt x="1037" y="1279"/>
                  <a:pt x="1036" y="1282"/>
                </a:cubicBezTo>
                <a:cubicBezTo>
                  <a:pt x="1034" y="1285"/>
                  <a:pt x="1033" y="1287"/>
                  <a:pt x="1031" y="1290"/>
                </a:cubicBezTo>
                <a:cubicBezTo>
                  <a:pt x="1029" y="1293"/>
                  <a:pt x="1027" y="1295"/>
                  <a:pt x="1026" y="1298"/>
                </a:cubicBezTo>
                <a:cubicBezTo>
                  <a:pt x="1024" y="1300"/>
                  <a:pt x="1021" y="1302"/>
                  <a:pt x="1019" y="1304"/>
                </a:cubicBezTo>
                <a:cubicBezTo>
                  <a:pt x="1017" y="1307"/>
                  <a:pt x="1015" y="1309"/>
                  <a:pt x="1012" y="1311"/>
                </a:cubicBezTo>
                <a:cubicBezTo>
                  <a:pt x="1010" y="1313"/>
                  <a:pt x="1007" y="1315"/>
                  <a:pt x="1005" y="1316"/>
                </a:cubicBezTo>
                <a:cubicBezTo>
                  <a:pt x="1002" y="1318"/>
                  <a:pt x="1000" y="1320"/>
                  <a:pt x="997" y="1321"/>
                </a:cubicBezTo>
                <a:cubicBezTo>
                  <a:pt x="994" y="1323"/>
                  <a:pt x="991" y="1324"/>
                  <a:pt x="988" y="1325"/>
                </a:cubicBezTo>
                <a:cubicBezTo>
                  <a:pt x="985" y="1326"/>
                  <a:pt x="983" y="1327"/>
                  <a:pt x="980" y="1328"/>
                </a:cubicBezTo>
                <a:cubicBezTo>
                  <a:pt x="977" y="1329"/>
                  <a:pt x="974" y="1330"/>
                  <a:pt x="971" y="1330"/>
                </a:cubicBezTo>
                <a:cubicBezTo>
                  <a:pt x="967" y="1331"/>
                  <a:pt x="964" y="1332"/>
                  <a:pt x="961" y="1332"/>
                </a:cubicBezTo>
                <a:cubicBezTo>
                  <a:pt x="958" y="1332"/>
                  <a:pt x="955" y="1332"/>
                  <a:pt x="952" y="1332"/>
                </a:cubicBezTo>
                <a:close/>
                <a:moveTo>
                  <a:pt x="1117" y="1142"/>
                </a:moveTo>
                <a:cubicBezTo>
                  <a:pt x="1114" y="1137"/>
                  <a:pt x="1110" y="1132"/>
                  <a:pt x="1107" y="1127"/>
                </a:cubicBezTo>
                <a:cubicBezTo>
                  <a:pt x="1105" y="1125"/>
                  <a:pt x="1104" y="1123"/>
                  <a:pt x="1103" y="1122"/>
                </a:cubicBezTo>
                <a:cubicBezTo>
                  <a:pt x="1098" y="1114"/>
                  <a:pt x="1092" y="1108"/>
                  <a:pt x="1085" y="1102"/>
                </a:cubicBezTo>
                <a:cubicBezTo>
                  <a:pt x="1083" y="1099"/>
                  <a:pt x="1081" y="1098"/>
                  <a:pt x="1079" y="1096"/>
                </a:cubicBezTo>
                <a:cubicBezTo>
                  <a:pt x="1074" y="1092"/>
                  <a:pt x="1070" y="1088"/>
                  <a:pt x="1065" y="1084"/>
                </a:cubicBezTo>
                <a:cubicBezTo>
                  <a:pt x="1062" y="1082"/>
                  <a:pt x="1059" y="1080"/>
                  <a:pt x="1056" y="1078"/>
                </a:cubicBezTo>
                <a:cubicBezTo>
                  <a:pt x="1051" y="1075"/>
                  <a:pt x="1047" y="1072"/>
                  <a:pt x="1042" y="1070"/>
                </a:cubicBezTo>
                <a:cubicBezTo>
                  <a:pt x="1039" y="1068"/>
                  <a:pt x="1036" y="1066"/>
                  <a:pt x="1032" y="1065"/>
                </a:cubicBezTo>
                <a:cubicBezTo>
                  <a:pt x="1027" y="1062"/>
                  <a:pt x="1022" y="1060"/>
                  <a:pt x="1017" y="1058"/>
                </a:cubicBezTo>
                <a:cubicBezTo>
                  <a:pt x="1014" y="1057"/>
                  <a:pt x="1010" y="1056"/>
                  <a:pt x="1007" y="1055"/>
                </a:cubicBezTo>
                <a:cubicBezTo>
                  <a:pt x="1001" y="1053"/>
                  <a:pt x="995" y="1052"/>
                  <a:pt x="989" y="1051"/>
                </a:cubicBezTo>
                <a:cubicBezTo>
                  <a:pt x="986" y="1050"/>
                  <a:pt x="983" y="1049"/>
                  <a:pt x="980" y="1049"/>
                </a:cubicBezTo>
                <a:cubicBezTo>
                  <a:pt x="971" y="1048"/>
                  <a:pt x="961" y="1047"/>
                  <a:pt x="952" y="1047"/>
                </a:cubicBezTo>
                <a:cubicBezTo>
                  <a:pt x="940" y="1047"/>
                  <a:pt x="927" y="1048"/>
                  <a:pt x="915" y="1051"/>
                </a:cubicBezTo>
                <a:cubicBezTo>
                  <a:pt x="912" y="1051"/>
                  <a:pt x="909" y="1052"/>
                  <a:pt x="905" y="1053"/>
                </a:cubicBezTo>
                <a:cubicBezTo>
                  <a:pt x="896" y="1055"/>
                  <a:pt x="887" y="1058"/>
                  <a:pt x="878" y="1062"/>
                </a:cubicBezTo>
                <a:cubicBezTo>
                  <a:pt x="875" y="1063"/>
                  <a:pt x="873" y="1064"/>
                  <a:pt x="871" y="1065"/>
                </a:cubicBezTo>
                <a:cubicBezTo>
                  <a:pt x="860" y="1070"/>
                  <a:pt x="849" y="1077"/>
                  <a:pt x="839" y="1084"/>
                </a:cubicBezTo>
                <a:cubicBezTo>
                  <a:pt x="838" y="1084"/>
                  <a:pt x="838" y="1085"/>
                  <a:pt x="837" y="1086"/>
                </a:cubicBezTo>
                <a:cubicBezTo>
                  <a:pt x="828" y="1093"/>
                  <a:pt x="819" y="1100"/>
                  <a:pt x="811" y="1109"/>
                </a:cubicBezTo>
                <a:cubicBezTo>
                  <a:pt x="811" y="1110"/>
                  <a:pt x="810" y="1110"/>
                  <a:pt x="809" y="1111"/>
                </a:cubicBezTo>
                <a:cubicBezTo>
                  <a:pt x="808" y="1110"/>
                  <a:pt x="806" y="1109"/>
                  <a:pt x="805" y="1108"/>
                </a:cubicBezTo>
                <a:cubicBezTo>
                  <a:pt x="799" y="1100"/>
                  <a:pt x="791" y="1094"/>
                  <a:pt x="783" y="1087"/>
                </a:cubicBezTo>
                <a:cubicBezTo>
                  <a:pt x="782" y="1086"/>
                  <a:pt x="780" y="1085"/>
                  <a:pt x="779" y="1083"/>
                </a:cubicBezTo>
                <a:cubicBezTo>
                  <a:pt x="769" y="1076"/>
                  <a:pt x="759" y="1070"/>
                  <a:pt x="748" y="1065"/>
                </a:cubicBezTo>
                <a:cubicBezTo>
                  <a:pt x="745" y="1064"/>
                  <a:pt x="743" y="1063"/>
                  <a:pt x="740" y="1062"/>
                </a:cubicBezTo>
                <a:cubicBezTo>
                  <a:pt x="731" y="1058"/>
                  <a:pt x="722" y="1055"/>
                  <a:pt x="713" y="1053"/>
                </a:cubicBezTo>
                <a:cubicBezTo>
                  <a:pt x="710" y="1052"/>
                  <a:pt x="707" y="1051"/>
                  <a:pt x="703" y="1051"/>
                </a:cubicBezTo>
                <a:cubicBezTo>
                  <a:pt x="691" y="1048"/>
                  <a:pt x="679" y="1047"/>
                  <a:pt x="666" y="1047"/>
                </a:cubicBezTo>
                <a:cubicBezTo>
                  <a:pt x="657" y="1047"/>
                  <a:pt x="648" y="1048"/>
                  <a:pt x="638" y="1049"/>
                </a:cubicBezTo>
                <a:cubicBezTo>
                  <a:pt x="635" y="1049"/>
                  <a:pt x="632" y="1050"/>
                  <a:pt x="629" y="1051"/>
                </a:cubicBezTo>
                <a:cubicBezTo>
                  <a:pt x="623" y="1052"/>
                  <a:pt x="618" y="1053"/>
                  <a:pt x="612" y="1055"/>
                </a:cubicBezTo>
                <a:cubicBezTo>
                  <a:pt x="608" y="1056"/>
                  <a:pt x="605" y="1057"/>
                  <a:pt x="601" y="1059"/>
                </a:cubicBezTo>
                <a:cubicBezTo>
                  <a:pt x="596" y="1060"/>
                  <a:pt x="592" y="1062"/>
                  <a:pt x="587" y="1064"/>
                </a:cubicBezTo>
                <a:cubicBezTo>
                  <a:pt x="583" y="1066"/>
                  <a:pt x="579" y="1068"/>
                  <a:pt x="575" y="1070"/>
                </a:cubicBezTo>
                <a:cubicBezTo>
                  <a:pt x="572" y="1072"/>
                  <a:pt x="568" y="1075"/>
                  <a:pt x="564" y="1077"/>
                </a:cubicBezTo>
                <a:cubicBezTo>
                  <a:pt x="560" y="1079"/>
                  <a:pt x="556" y="1082"/>
                  <a:pt x="552" y="1085"/>
                </a:cubicBezTo>
                <a:cubicBezTo>
                  <a:pt x="549" y="1087"/>
                  <a:pt x="547" y="1089"/>
                  <a:pt x="544" y="1091"/>
                </a:cubicBezTo>
                <a:cubicBezTo>
                  <a:pt x="540" y="1095"/>
                  <a:pt x="536" y="1099"/>
                  <a:pt x="532" y="1103"/>
                </a:cubicBezTo>
                <a:lnTo>
                  <a:pt x="531" y="1103"/>
                </a:lnTo>
                <a:cubicBezTo>
                  <a:pt x="521" y="1114"/>
                  <a:pt x="512" y="1125"/>
                  <a:pt x="504" y="1138"/>
                </a:cubicBezTo>
                <a:cubicBezTo>
                  <a:pt x="503" y="1139"/>
                  <a:pt x="502" y="1141"/>
                  <a:pt x="502" y="1142"/>
                </a:cubicBezTo>
                <a:lnTo>
                  <a:pt x="428" y="1142"/>
                </a:lnTo>
                <a:lnTo>
                  <a:pt x="428" y="952"/>
                </a:lnTo>
                <a:lnTo>
                  <a:pt x="1904" y="952"/>
                </a:lnTo>
                <a:lnTo>
                  <a:pt x="1904" y="1047"/>
                </a:lnTo>
                <a:lnTo>
                  <a:pt x="1618" y="1047"/>
                </a:lnTo>
                <a:cubicBezTo>
                  <a:pt x="1609" y="1047"/>
                  <a:pt x="1601" y="1048"/>
                  <a:pt x="1592" y="1049"/>
                </a:cubicBezTo>
                <a:cubicBezTo>
                  <a:pt x="1589" y="1050"/>
                  <a:pt x="1587" y="1051"/>
                  <a:pt x="1584" y="1051"/>
                </a:cubicBezTo>
                <a:cubicBezTo>
                  <a:pt x="1578" y="1053"/>
                  <a:pt x="1573" y="1054"/>
                  <a:pt x="1567" y="1057"/>
                </a:cubicBezTo>
                <a:cubicBezTo>
                  <a:pt x="1564" y="1058"/>
                  <a:pt x="1562" y="1059"/>
                  <a:pt x="1559" y="1060"/>
                </a:cubicBezTo>
                <a:cubicBezTo>
                  <a:pt x="1554" y="1062"/>
                  <a:pt x="1548" y="1065"/>
                  <a:pt x="1543" y="1069"/>
                </a:cubicBezTo>
                <a:cubicBezTo>
                  <a:pt x="1541" y="1070"/>
                  <a:pt x="1539" y="1071"/>
                  <a:pt x="1537" y="1072"/>
                </a:cubicBezTo>
                <a:cubicBezTo>
                  <a:pt x="1530" y="1077"/>
                  <a:pt x="1524" y="1082"/>
                  <a:pt x="1518" y="1088"/>
                </a:cubicBezTo>
                <a:cubicBezTo>
                  <a:pt x="1517" y="1089"/>
                  <a:pt x="1516" y="1090"/>
                  <a:pt x="1515" y="1091"/>
                </a:cubicBezTo>
                <a:cubicBezTo>
                  <a:pt x="1510" y="1096"/>
                  <a:pt x="1506" y="1102"/>
                  <a:pt x="1502" y="1107"/>
                </a:cubicBezTo>
                <a:cubicBezTo>
                  <a:pt x="1500" y="1110"/>
                  <a:pt x="1499" y="1112"/>
                  <a:pt x="1498" y="1114"/>
                </a:cubicBezTo>
                <a:cubicBezTo>
                  <a:pt x="1495" y="1119"/>
                  <a:pt x="1492" y="1124"/>
                  <a:pt x="1489" y="1130"/>
                </a:cubicBezTo>
                <a:cubicBezTo>
                  <a:pt x="1488" y="1132"/>
                  <a:pt x="1487" y="1135"/>
                  <a:pt x="1486" y="1137"/>
                </a:cubicBezTo>
                <a:cubicBezTo>
                  <a:pt x="1485" y="1139"/>
                  <a:pt x="1484" y="1140"/>
                  <a:pt x="1484" y="1142"/>
                </a:cubicBezTo>
                <a:lnTo>
                  <a:pt x="1117" y="1142"/>
                </a:lnTo>
                <a:close/>
                <a:moveTo>
                  <a:pt x="1904" y="1237"/>
                </a:moveTo>
                <a:lnTo>
                  <a:pt x="1571" y="1237"/>
                </a:lnTo>
                <a:lnTo>
                  <a:pt x="1571" y="1190"/>
                </a:lnTo>
                <a:cubicBezTo>
                  <a:pt x="1571" y="1186"/>
                  <a:pt x="1571" y="1183"/>
                  <a:pt x="1572" y="1180"/>
                </a:cubicBezTo>
                <a:cubicBezTo>
                  <a:pt x="1572" y="1177"/>
                  <a:pt x="1573" y="1174"/>
                  <a:pt x="1574" y="1171"/>
                </a:cubicBezTo>
                <a:cubicBezTo>
                  <a:pt x="1575" y="1168"/>
                  <a:pt x="1577" y="1166"/>
                  <a:pt x="1579" y="1163"/>
                </a:cubicBezTo>
                <a:cubicBezTo>
                  <a:pt x="1580" y="1160"/>
                  <a:pt x="1582" y="1158"/>
                  <a:pt x="1585" y="1156"/>
                </a:cubicBezTo>
                <a:cubicBezTo>
                  <a:pt x="1587" y="1154"/>
                  <a:pt x="1589" y="1152"/>
                  <a:pt x="1592" y="1150"/>
                </a:cubicBezTo>
                <a:cubicBezTo>
                  <a:pt x="1594" y="1148"/>
                  <a:pt x="1597" y="1147"/>
                  <a:pt x="1600" y="1146"/>
                </a:cubicBezTo>
                <a:cubicBezTo>
                  <a:pt x="1603" y="1144"/>
                  <a:pt x="1606" y="1143"/>
                  <a:pt x="1609" y="1143"/>
                </a:cubicBezTo>
                <a:cubicBezTo>
                  <a:pt x="1612" y="1142"/>
                  <a:pt x="1615" y="1142"/>
                  <a:pt x="1618" y="1142"/>
                </a:cubicBezTo>
                <a:lnTo>
                  <a:pt x="1904" y="1142"/>
                </a:lnTo>
                <a:lnTo>
                  <a:pt x="1904" y="1237"/>
                </a:lnTo>
                <a:close/>
                <a:moveTo>
                  <a:pt x="2380" y="1332"/>
                </a:moveTo>
                <a:cubicBezTo>
                  <a:pt x="2377" y="1332"/>
                  <a:pt x="2374" y="1332"/>
                  <a:pt x="2370" y="1332"/>
                </a:cubicBezTo>
                <a:cubicBezTo>
                  <a:pt x="2367" y="1332"/>
                  <a:pt x="2364" y="1331"/>
                  <a:pt x="2361" y="1330"/>
                </a:cubicBezTo>
                <a:cubicBezTo>
                  <a:pt x="2358" y="1330"/>
                  <a:pt x="2355" y="1329"/>
                  <a:pt x="2352" y="1328"/>
                </a:cubicBezTo>
                <a:cubicBezTo>
                  <a:pt x="2349" y="1327"/>
                  <a:pt x="2346" y="1326"/>
                  <a:pt x="2343" y="1325"/>
                </a:cubicBezTo>
                <a:cubicBezTo>
                  <a:pt x="2340" y="1324"/>
                  <a:pt x="2338" y="1323"/>
                  <a:pt x="2335" y="1321"/>
                </a:cubicBezTo>
                <a:cubicBezTo>
                  <a:pt x="2332" y="1320"/>
                  <a:pt x="2329" y="1318"/>
                  <a:pt x="2327" y="1316"/>
                </a:cubicBezTo>
                <a:cubicBezTo>
                  <a:pt x="2324" y="1315"/>
                  <a:pt x="2322" y="1313"/>
                  <a:pt x="2319" y="1311"/>
                </a:cubicBezTo>
                <a:cubicBezTo>
                  <a:pt x="2317" y="1309"/>
                  <a:pt x="2315" y="1307"/>
                  <a:pt x="2312" y="1304"/>
                </a:cubicBezTo>
                <a:cubicBezTo>
                  <a:pt x="2310" y="1302"/>
                  <a:pt x="2308" y="1300"/>
                  <a:pt x="2306" y="1298"/>
                </a:cubicBezTo>
                <a:cubicBezTo>
                  <a:pt x="2304" y="1295"/>
                  <a:pt x="2302" y="1293"/>
                  <a:pt x="2301" y="1290"/>
                </a:cubicBezTo>
                <a:cubicBezTo>
                  <a:pt x="2299" y="1287"/>
                  <a:pt x="2297" y="1285"/>
                  <a:pt x="2296" y="1282"/>
                </a:cubicBezTo>
                <a:cubicBezTo>
                  <a:pt x="2294" y="1279"/>
                  <a:pt x="2293" y="1276"/>
                  <a:pt x="2292" y="1274"/>
                </a:cubicBezTo>
                <a:cubicBezTo>
                  <a:pt x="2291" y="1271"/>
                  <a:pt x="2290" y="1268"/>
                  <a:pt x="2289" y="1265"/>
                </a:cubicBezTo>
                <a:cubicBezTo>
                  <a:pt x="2288" y="1262"/>
                  <a:pt x="2287" y="1259"/>
                  <a:pt x="2286" y="1256"/>
                </a:cubicBezTo>
                <a:cubicBezTo>
                  <a:pt x="2286" y="1253"/>
                  <a:pt x="2285" y="1250"/>
                  <a:pt x="2285" y="1246"/>
                </a:cubicBezTo>
                <a:cubicBezTo>
                  <a:pt x="2285" y="1243"/>
                  <a:pt x="2285" y="1240"/>
                  <a:pt x="2285" y="1237"/>
                </a:cubicBezTo>
                <a:cubicBezTo>
                  <a:pt x="2285" y="1226"/>
                  <a:pt x="2287" y="1215"/>
                  <a:pt x="2291" y="1205"/>
                </a:cubicBezTo>
                <a:cubicBezTo>
                  <a:pt x="2292" y="1200"/>
                  <a:pt x="2294" y="1196"/>
                  <a:pt x="2297" y="1192"/>
                </a:cubicBezTo>
                <a:cubicBezTo>
                  <a:pt x="2299" y="1187"/>
                  <a:pt x="2302" y="1183"/>
                  <a:pt x="2304" y="1179"/>
                </a:cubicBezTo>
                <a:cubicBezTo>
                  <a:pt x="2307" y="1175"/>
                  <a:pt x="2311" y="1172"/>
                  <a:pt x="2314" y="1168"/>
                </a:cubicBezTo>
                <a:cubicBezTo>
                  <a:pt x="2318" y="1165"/>
                  <a:pt x="2322" y="1162"/>
                  <a:pt x="2326" y="1159"/>
                </a:cubicBezTo>
                <a:cubicBezTo>
                  <a:pt x="2330" y="1156"/>
                  <a:pt x="2334" y="1154"/>
                  <a:pt x="2338" y="1152"/>
                </a:cubicBezTo>
                <a:cubicBezTo>
                  <a:pt x="2343" y="1149"/>
                  <a:pt x="2347" y="1148"/>
                  <a:pt x="2352" y="1146"/>
                </a:cubicBezTo>
                <a:cubicBezTo>
                  <a:pt x="2357" y="1145"/>
                  <a:pt x="2361" y="1144"/>
                  <a:pt x="2366" y="1143"/>
                </a:cubicBezTo>
                <a:cubicBezTo>
                  <a:pt x="2371" y="1142"/>
                  <a:pt x="2376" y="1142"/>
                  <a:pt x="2381" y="1142"/>
                </a:cubicBezTo>
                <a:cubicBezTo>
                  <a:pt x="2386" y="1142"/>
                  <a:pt x="2391" y="1142"/>
                  <a:pt x="2395" y="1143"/>
                </a:cubicBezTo>
                <a:cubicBezTo>
                  <a:pt x="2400" y="1144"/>
                  <a:pt x="2405" y="1145"/>
                  <a:pt x="2410" y="1147"/>
                </a:cubicBezTo>
                <a:cubicBezTo>
                  <a:pt x="2414" y="1148"/>
                  <a:pt x="2419" y="1150"/>
                  <a:pt x="2423" y="1152"/>
                </a:cubicBezTo>
                <a:cubicBezTo>
                  <a:pt x="2427" y="1155"/>
                  <a:pt x="2432" y="1157"/>
                  <a:pt x="2436" y="1160"/>
                </a:cubicBezTo>
                <a:cubicBezTo>
                  <a:pt x="2440" y="1163"/>
                  <a:pt x="2443" y="1166"/>
                  <a:pt x="2447" y="1170"/>
                </a:cubicBezTo>
                <a:cubicBezTo>
                  <a:pt x="2450" y="1173"/>
                  <a:pt x="2453" y="1177"/>
                  <a:pt x="2456" y="1181"/>
                </a:cubicBezTo>
                <a:cubicBezTo>
                  <a:pt x="2459" y="1185"/>
                  <a:pt x="2462" y="1189"/>
                  <a:pt x="2464" y="1193"/>
                </a:cubicBezTo>
                <a:cubicBezTo>
                  <a:pt x="2466" y="1198"/>
                  <a:pt x="2468" y="1202"/>
                  <a:pt x="2470" y="1207"/>
                </a:cubicBezTo>
                <a:cubicBezTo>
                  <a:pt x="2473" y="1217"/>
                  <a:pt x="2475" y="1227"/>
                  <a:pt x="2475" y="1237"/>
                </a:cubicBezTo>
                <a:cubicBezTo>
                  <a:pt x="2475" y="1240"/>
                  <a:pt x="2475" y="1243"/>
                  <a:pt x="2475" y="1246"/>
                </a:cubicBezTo>
                <a:cubicBezTo>
                  <a:pt x="2474" y="1250"/>
                  <a:pt x="2474" y="1253"/>
                  <a:pt x="2473" y="1256"/>
                </a:cubicBezTo>
                <a:cubicBezTo>
                  <a:pt x="2473" y="1259"/>
                  <a:pt x="2472" y="1262"/>
                  <a:pt x="2471" y="1265"/>
                </a:cubicBezTo>
                <a:cubicBezTo>
                  <a:pt x="2470" y="1268"/>
                  <a:pt x="2469" y="1271"/>
                  <a:pt x="2468" y="1274"/>
                </a:cubicBezTo>
                <a:cubicBezTo>
                  <a:pt x="2467" y="1276"/>
                  <a:pt x="2465" y="1279"/>
                  <a:pt x="2464" y="1282"/>
                </a:cubicBezTo>
                <a:cubicBezTo>
                  <a:pt x="2462" y="1285"/>
                  <a:pt x="2461" y="1287"/>
                  <a:pt x="2459" y="1290"/>
                </a:cubicBezTo>
                <a:cubicBezTo>
                  <a:pt x="2457" y="1293"/>
                  <a:pt x="2455" y="1295"/>
                  <a:pt x="2453" y="1298"/>
                </a:cubicBezTo>
                <a:cubicBezTo>
                  <a:pt x="2451" y="1300"/>
                  <a:pt x="2449" y="1302"/>
                  <a:pt x="2447" y="1304"/>
                </a:cubicBezTo>
                <a:cubicBezTo>
                  <a:pt x="2445" y="1307"/>
                  <a:pt x="2443" y="1309"/>
                  <a:pt x="2440" y="1311"/>
                </a:cubicBezTo>
                <a:cubicBezTo>
                  <a:pt x="2438" y="1313"/>
                  <a:pt x="2435" y="1315"/>
                  <a:pt x="2433" y="1316"/>
                </a:cubicBezTo>
                <a:cubicBezTo>
                  <a:pt x="2430" y="1318"/>
                  <a:pt x="2427" y="1320"/>
                  <a:pt x="2425" y="1321"/>
                </a:cubicBezTo>
                <a:cubicBezTo>
                  <a:pt x="2422" y="1323"/>
                  <a:pt x="2419" y="1324"/>
                  <a:pt x="2416" y="1325"/>
                </a:cubicBezTo>
                <a:cubicBezTo>
                  <a:pt x="2413" y="1326"/>
                  <a:pt x="2410" y="1327"/>
                  <a:pt x="2407" y="1328"/>
                </a:cubicBezTo>
                <a:cubicBezTo>
                  <a:pt x="2404" y="1329"/>
                  <a:pt x="2401" y="1330"/>
                  <a:pt x="2398" y="1330"/>
                </a:cubicBezTo>
                <a:cubicBezTo>
                  <a:pt x="2395" y="1331"/>
                  <a:pt x="2392" y="1332"/>
                  <a:pt x="2389" y="1332"/>
                </a:cubicBezTo>
                <a:cubicBezTo>
                  <a:pt x="2386" y="1332"/>
                  <a:pt x="2383" y="1332"/>
                  <a:pt x="2380" y="1332"/>
                </a:cubicBezTo>
                <a:close/>
                <a:moveTo>
                  <a:pt x="2545" y="1142"/>
                </a:moveTo>
                <a:cubicBezTo>
                  <a:pt x="2541" y="1137"/>
                  <a:pt x="2538" y="1132"/>
                  <a:pt x="2534" y="1127"/>
                </a:cubicBezTo>
                <a:cubicBezTo>
                  <a:pt x="2533" y="1125"/>
                  <a:pt x="2532" y="1123"/>
                  <a:pt x="2531" y="1122"/>
                </a:cubicBezTo>
                <a:cubicBezTo>
                  <a:pt x="2526" y="1114"/>
                  <a:pt x="2520" y="1108"/>
                  <a:pt x="2513" y="1102"/>
                </a:cubicBezTo>
                <a:cubicBezTo>
                  <a:pt x="2511" y="1099"/>
                  <a:pt x="2509" y="1098"/>
                  <a:pt x="2507" y="1096"/>
                </a:cubicBezTo>
                <a:cubicBezTo>
                  <a:pt x="2502" y="1092"/>
                  <a:pt x="2498" y="1088"/>
                  <a:pt x="2493" y="1084"/>
                </a:cubicBezTo>
                <a:cubicBezTo>
                  <a:pt x="2490" y="1082"/>
                  <a:pt x="2487" y="1080"/>
                  <a:pt x="2484" y="1078"/>
                </a:cubicBezTo>
                <a:cubicBezTo>
                  <a:pt x="2479" y="1075"/>
                  <a:pt x="2475" y="1072"/>
                  <a:pt x="2470" y="1070"/>
                </a:cubicBezTo>
                <a:cubicBezTo>
                  <a:pt x="2467" y="1068"/>
                  <a:pt x="2463" y="1066"/>
                  <a:pt x="2460" y="1065"/>
                </a:cubicBezTo>
                <a:cubicBezTo>
                  <a:pt x="2455" y="1062"/>
                  <a:pt x="2450" y="1060"/>
                  <a:pt x="2445" y="1058"/>
                </a:cubicBezTo>
                <a:cubicBezTo>
                  <a:pt x="2441" y="1057"/>
                  <a:pt x="2438" y="1056"/>
                  <a:pt x="2435" y="1055"/>
                </a:cubicBezTo>
                <a:cubicBezTo>
                  <a:pt x="2429" y="1053"/>
                  <a:pt x="2423" y="1052"/>
                  <a:pt x="2417" y="1051"/>
                </a:cubicBezTo>
                <a:cubicBezTo>
                  <a:pt x="2414" y="1050"/>
                  <a:pt x="2411" y="1049"/>
                  <a:pt x="2408" y="1049"/>
                </a:cubicBezTo>
                <a:cubicBezTo>
                  <a:pt x="2389" y="1046"/>
                  <a:pt x="2371" y="1046"/>
                  <a:pt x="2352" y="1049"/>
                </a:cubicBezTo>
                <a:cubicBezTo>
                  <a:pt x="2349" y="1049"/>
                  <a:pt x="2346" y="1050"/>
                  <a:pt x="2343" y="1051"/>
                </a:cubicBezTo>
                <a:cubicBezTo>
                  <a:pt x="2337" y="1052"/>
                  <a:pt x="2331" y="1053"/>
                  <a:pt x="2325" y="1055"/>
                </a:cubicBezTo>
                <a:cubicBezTo>
                  <a:pt x="2322" y="1056"/>
                  <a:pt x="2318" y="1057"/>
                  <a:pt x="2315" y="1059"/>
                </a:cubicBezTo>
                <a:cubicBezTo>
                  <a:pt x="2310" y="1060"/>
                  <a:pt x="2305" y="1062"/>
                  <a:pt x="2300" y="1064"/>
                </a:cubicBezTo>
                <a:cubicBezTo>
                  <a:pt x="2296" y="1066"/>
                  <a:pt x="2293" y="1068"/>
                  <a:pt x="2289" y="1070"/>
                </a:cubicBezTo>
                <a:cubicBezTo>
                  <a:pt x="2285" y="1072"/>
                  <a:pt x="2281" y="1075"/>
                  <a:pt x="2278" y="1077"/>
                </a:cubicBezTo>
                <a:cubicBezTo>
                  <a:pt x="2274" y="1079"/>
                  <a:pt x="2270" y="1082"/>
                  <a:pt x="2266" y="1085"/>
                </a:cubicBezTo>
                <a:cubicBezTo>
                  <a:pt x="2263" y="1087"/>
                  <a:pt x="2260" y="1089"/>
                  <a:pt x="2258" y="1092"/>
                </a:cubicBezTo>
                <a:cubicBezTo>
                  <a:pt x="2254" y="1095"/>
                  <a:pt x="2249" y="1099"/>
                  <a:pt x="2245" y="1103"/>
                </a:cubicBezTo>
                <a:lnTo>
                  <a:pt x="2245" y="1103"/>
                </a:lnTo>
                <a:cubicBezTo>
                  <a:pt x="2234" y="1114"/>
                  <a:pt x="2225" y="1125"/>
                  <a:pt x="2218" y="1138"/>
                </a:cubicBezTo>
                <a:cubicBezTo>
                  <a:pt x="2217" y="1139"/>
                  <a:pt x="2216" y="1141"/>
                  <a:pt x="2215" y="1142"/>
                </a:cubicBezTo>
                <a:lnTo>
                  <a:pt x="1999" y="1142"/>
                </a:lnTo>
                <a:lnTo>
                  <a:pt x="1999" y="380"/>
                </a:lnTo>
                <a:lnTo>
                  <a:pt x="2250" y="380"/>
                </a:lnTo>
                <a:lnTo>
                  <a:pt x="2266" y="428"/>
                </a:lnTo>
                <a:lnTo>
                  <a:pt x="2142" y="428"/>
                </a:lnTo>
                <a:cubicBezTo>
                  <a:pt x="2139" y="428"/>
                  <a:pt x="2136" y="428"/>
                  <a:pt x="2133" y="429"/>
                </a:cubicBezTo>
                <a:cubicBezTo>
                  <a:pt x="2129" y="430"/>
                  <a:pt x="2126" y="430"/>
                  <a:pt x="2124" y="432"/>
                </a:cubicBezTo>
                <a:cubicBezTo>
                  <a:pt x="2121" y="433"/>
                  <a:pt x="2118" y="434"/>
                  <a:pt x="2115" y="436"/>
                </a:cubicBezTo>
                <a:cubicBezTo>
                  <a:pt x="2113" y="438"/>
                  <a:pt x="2110" y="440"/>
                  <a:pt x="2108" y="442"/>
                </a:cubicBezTo>
                <a:cubicBezTo>
                  <a:pt x="2106" y="444"/>
                  <a:pt x="2104" y="447"/>
                  <a:pt x="2102" y="449"/>
                </a:cubicBezTo>
                <a:cubicBezTo>
                  <a:pt x="2101" y="452"/>
                  <a:pt x="2099" y="454"/>
                  <a:pt x="2098" y="457"/>
                </a:cubicBezTo>
                <a:cubicBezTo>
                  <a:pt x="2097" y="460"/>
                  <a:pt x="2096" y="463"/>
                  <a:pt x="2095" y="466"/>
                </a:cubicBezTo>
                <a:cubicBezTo>
                  <a:pt x="2095" y="469"/>
                  <a:pt x="2094" y="472"/>
                  <a:pt x="2094" y="476"/>
                </a:cubicBezTo>
                <a:lnTo>
                  <a:pt x="2094" y="666"/>
                </a:lnTo>
                <a:cubicBezTo>
                  <a:pt x="2094" y="669"/>
                  <a:pt x="2095" y="672"/>
                  <a:pt x="2095" y="675"/>
                </a:cubicBezTo>
                <a:cubicBezTo>
                  <a:pt x="2096" y="678"/>
                  <a:pt x="2097" y="681"/>
                  <a:pt x="2098" y="684"/>
                </a:cubicBezTo>
                <a:cubicBezTo>
                  <a:pt x="2099" y="687"/>
                  <a:pt x="2101" y="690"/>
                  <a:pt x="2102" y="692"/>
                </a:cubicBezTo>
                <a:cubicBezTo>
                  <a:pt x="2104" y="695"/>
                  <a:pt x="2106" y="697"/>
                  <a:pt x="2108" y="700"/>
                </a:cubicBezTo>
                <a:cubicBezTo>
                  <a:pt x="2110" y="702"/>
                  <a:pt x="2113" y="704"/>
                  <a:pt x="2115" y="706"/>
                </a:cubicBezTo>
                <a:cubicBezTo>
                  <a:pt x="2118" y="707"/>
                  <a:pt x="2121" y="709"/>
                  <a:pt x="2124" y="710"/>
                </a:cubicBezTo>
                <a:cubicBezTo>
                  <a:pt x="2126" y="711"/>
                  <a:pt x="2129" y="712"/>
                  <a:pt x="2133" y="713"/>
                </a:cubicBezTo>
                <a:cubicBezTo>
                  <a:pt x="2136" y="713"/>
                  <a:pt x="2139" y="714"/>
                  <a:pt x="2142" y="714"/>
                </a:cubicBezTo>
                <a:lnTo>
                  <a:pt x="2376" y="714"/>
                </a:lnTo>
                <a:lnTo>
                  <a:pt x="2665" y="755"/>
                </a:lnTo>
                <a:lnTo>
                  <a:pt x="2665" y="856"/>
                </a:lnTo>
                <a:lnTo>
                  <a:pt x="2570" y="856"/>
                </a:lnTo>
                <a:cubicBezTo>
                  <a:pt x="2567" y="856"/>
                  <a:pt x="2564" y="857"/>
                  <a:pt x="2561" y="857"/>
                </a:cubicBezTo>
                <a:cubicBezTo>
                  <a:pt x="2558" y="858"/>
                  <a:pt x="2555" y="859"/>
                  <a:pt x="2552" y="860"/>
                </a:cubicBezTo>
                <a:cubicBezTo>
                  <a:pt x="2549" y="861"/>
                  <a:pt x="2546" y="863"/>
                  <a:pt x="2544" y="864"/>
                </a:cubicBezTo>
                <a:cubicBezTo>
                  <a:pt x="2541" y="866"/>
                  <a:pt x="2539" y="868"/>
                  <a:pt x="2537" y="870"/>
                </a:cubicBezTo>
                <a:cubicBezTo>
                  <a:pt x="2534" y="873"/>
                  <a:pt x="2532" y="875"/>
                  <a:pt x="2531" y="878"/>
                </a:cubicBezTo>
                <a:cubicBezTo>
                  <a:pt x="2529" y="880"/>
                  <a:pt x="2527" y="883"/>
                  <a:pt x="2526" y="886"/>
                </a:cubicBezTo>
                <a:cubicBezTo>
                  <a:pt x="2525" y="889"/>
                  <a:pt x="2524" y="892"/>
                  <a:pt x="2523" y="895"/>
                </a:cubicBezTo>
                <a:cubicBezTo>
                  <a:pt x="2523" y="898"/>
                  <a:pt x="2523" y="901"/>
                  <a:pt x="2523" y="904"/>
                </a:cubicBezTo>
                <a:cubicBezTo>
                  <a:pt x="2523" y="907"/>
                  <a:pt x="2523" y="910"/>
                  <a:pt x="2523" y="913"/>
                </a:cubicBezTo>
                <a:cubicBezTo>
                  <a:pt x="2524" y="916"/>
                  <a:pt x="2525" y="919"/>
                  <a:pt x="2526" y="922"/>
                </a:cubicBezTo>
                <a:cubicBezTo>
                  <a:pt x="2527" y="925"/>
                  <a:pt x="2529" y="928"/>
                  <a:pt x="2531" y="930"/>
                </a:cubicBezTo>
                <a:cubicBezTo>
                  <a:pt x="2532" y="933"/>
                  <a:pt x="2534" y="935"/>
                  <a:pt x="2537" y="938"/>
                </a:cubicBezTo>
                <a:cubicBezTo>
                  <a:pt x="2539" y="940"/>
                  <a:pt x="2541" y="942"/>
                  <a:pt x="2544" y="944"/>
                </a:cubicBezTo>
                <a:cubicBezTo>
                  <a:pt x="2546" y="945"/>
                  <a:pt x="2549" y="947"/>
                  <a:pt x="2552" y="948"/>
                </a:cubicBezTo>
                <a:cubicBezTo>
                  <a:pt x="2555" y="949"/>
                  <a:pt x="2558" y="950"/>
                  <a:pt x="2561" y="951"/>
                </a:cubicBezTo>
                <a:cubicBezTo>
                  <a:pt x="2564" y="951"/>
                  <a:pt x="2567" y="952"/>
                  <a:pt x="2570" y="952"/>
                </a:cubicBezTo>
                <a:lnTo>
                  <a:pt x="2665" y="952"/>
                </a:lnTo>
                <a:lnTo>
                  <a:pt x="2665" y="1142"/>
                </a:lnTo>
                <a:lnTo>
                  <a:pt x="2545" y="1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4900613" y="3886200"/>
            <a:ext cx="165100" cy="165100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4940300" y="39084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4900613" y="4660900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59 h 461"/>
              <a:gd name="T10" fmla="*/ 319 w 461"/>
              <a:gd name="T11" fmla="*/ 59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940300" y="46831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900613" y="5438775"/>
            <a:ext cx="165100" cy="166688"/>
          </a:xfrm>
          <a:custGeom>
            <a:avLst/>
            <a:gdLst>
              <a:gd name="T0" fmla="*/ 461 w 461"/>
              <a:gd name="T1" fmla="*/ 258 h 460"/>
              <a:gd name="T2" fmla="*/ 402 w 461"/>
              <a:gd name="T3" fmla="*/ 258 h 460"/>
              <a:gd name="T4" fmla="*/ 402 w 461"/>
              <a:gd name="T5" fmla="*/ 401 h 460"/>
              <a:gd name="T6" fmla="*/ 60 w 461"/>
              <a:gd name="T7" fmla="*/ 401 h 460"/>
              <a:gd name="T8" fmla="*/ 60 w 461"/>
              <a:gd name="T9" fmla="*/ 59 h 460"/>
              <a:gd name="T10" fmla="*/ 319 w 461"/>
              <a:gd name="T11" fmla="*/ 59 h 460"/>
              <a:gd name="T12" fmla="*/ 319 w 461"/>
              <a:gd name="T13" fmla="*/ 0 h 460"/>
              <a:gd name="T14" fmla="*/ 0 w 461"/>
              <a:gd name="T15" fmla="*/ 0 h 460"/>
              <a:gd name="T16" fmla="*/ 0 w 461"/>
              <a:gd name="T17" fmla="*/ 460 h 460"/>
              <a:gd name="T18" fmla="*/ 461 w 461"/>
              <a:gd name="T19" fmla="*/ 460 h 460"/>
              <a:gd name="T20" fmla="*/ 461 w 461"/>
              <a:gd name="T21" fmla="*/ 25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0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0"/>
                </a:lnTo>
                <a:lnTo>
                  <a:pt x="461" y="460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940300" y="5462588"/>
            <a:ext cx="127000" cy="93663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900613" y="6391275"/>
            <a:ext cx="165100" cy="166688"/>
          </a:xfrm>
          <a:custGeom>
            <a:avLst/>
            <a:gdLst>
              <a:gd name="T0" fmla="*/ 461 w 461"/>
              <a:gd name="T1" fmla="*/ 257 h 460"/>
              <a:gd name="T2" fmla="*/ 402 w 461"/>
              <a:gd name="T3" fmla="*/ 257 h 460"/>
              <a:gd name="T4" fmla="*/ 402 w 461"/>
              <a:gd name="T5" fmla="*/ 401 h 460"/>
              <a:gd name="T6" fmla="*/ 60 w 461"/>
              <a:gd name="T7" fmla="*/ 401 h 460"/>
              <a:gd name="T8" fmla="*/ 60 w 461"/>
              <a:gd name="T9" fmla="*/ 59 h 460"/>
              <a:gd name="T10" fmla="*/ 319 w 461"/>
              <a:gd name="T11" fmla="*/ 59 h 460"/>
              <a:gd name="T12" fmla="*/ 319 w 461"/>
              <a:gd name="T13" fmla="*/ 0 h 460"/>
              <a:gd name="T14" fmla="*/ 0 w 461"/>
              <a:gd name="T15" fmla="*/ 0 h 460"/>
              <a:gd name="T16" fmla="*/ 0 w 461"/>
              <a:gd name="T17" fmla="*/ 460 h 460"/>
              <a:gd name="T18" fmla="*/ 461 w 461"/>
              <a:gd name="T19" fmla="*/ 460 h 460"/>
              <a:gd name="T20" fmla="*/ 461 w 461"/>
              <a:gd name="T21" fmla="*/ 25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0">
                <a:moveTo>
                  <a:pt x="461" y="257"/>
                </a:moveTo>
                <a:lnTo>
                  <a:pt x="402" y="257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0"/>
                </a:lnTo>
                <a:lnTo>
                  <a:pt x="461" y="460"/>
                </a:lnTo>
                <a:lnTo>
                  <a:pt x="461" y="257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4940300" y="6415088"/>
            <a:ext cx="127000" cy="95250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4922838" y="2120900"/>
            <a:ext cx="31750" cy="901700"/>
          </a:xfrm>
          <a:prstGeom prst="rect">
            <a:avLst/>
          </a:prstGeom>
          <a:solidFill>
            <a:srgbClr val="B276A9"/>
          </a:solidFill>
          <a:ln w="793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8350250" y="169863"/>
            <a:ext cx="2214562" cy="1806575"/>
          </a:xfrm>
          <a:custGeom>
            <a:avLst/>
            <a:gdLst>
              <a:gd name="T0" fmla="*/ 6151 w 6151"/>
              <a:gd name="T1" fmla="*/ 4886 h 5016"/>
              <a:gd name="T2" fmla="*/ 5015 w 6151"/>
              <a:gd name="T3" fmla="*/ 5016 h 5016"/>
              <a:gd name="T4" fmla="*/ 0 w 6151"/>
              <a:gd name="T5" fmla="*/ 0 h 5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51" h="5016">
                <a:moveTo>
                  <a:pt x="6151" y="4886"/>
                </a:moveTo>
                <a:cubicBezTo>
                  <a:pt x="5779" y="4973"/>
                  <a:pt x="5398" y="5016"/>
                  <a:pt x="5015" y="5016"/>
                </a:cubicBezTo>
                <a:cubicBezTo>
                  <a:pt x="2245" y="5016"/>
                  <a:pt x="0" y="2770"/>
                  <a:pt x="0" y="0"/>
                </a:cubicBezTo>
              </a:path>
            </a:pathLst>
          </a:custGeom>
          <a:noFill/>
          <a:ln w="9525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8513763" y="168275"/>
            <a:ext cx="555625" cy="1216025"/>
          </a:xfrm>
          <a:custGeom>
            <a:avLst/>
            <a:gdLst>
              <a:gd name="T0" fmla="*/ 71 w 1545"/>
              <a:gd name="T1" fmla="*/ 0 h 3373"/>
              <a:gd name="T2" fmla="*/ 70 w 1545"/>
              <a:gd name="T3" fmla="*/ 23 h 3373"/>
              <a:gd name="T4" fmla="*/ 1545 w 1545"/>
              <a:gd name="T5" fmla="*/ 3373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5" h="3373">
                <a:moveTo>
                  <a:pt x="71" y="0"/>
                </a:moveTo>
                <a:cubicBezTo>
                  <a:pt x="70" y="8"/>
                  <a:pt x="70" y="16"/>
                  <a:pt x="70" y="23"/>
                </a:cubicBezTo>
                <a:cubicBezTo>
                  <a:pt x="0" y="1361"/>
                  <a:pt x="585" y="2581"/>
                  <a:pt x="1545" y="3373"/>
                </a:cubicBezTo>
              </a:path>
            </a:pathLst>
          </a:custGeom>
          <a:noFill/>
          <a:ln w="107950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10290175" y="1917700"/>
            <a:ext cx="104775" cy="104775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1345275"/>
            <a:ext cx="4005078" cy="5632713"/>
          </a:xfrm>
          <a:prstGeom prst="rect">
            <a:avLst/>
          </a:prstGeo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03238" y="519113"/>
            <a:ext cx="2136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НАША ТЕХНИКА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8529638" y="0"/>
            <a:ext cx="2163762" cy="1797050"/>
          </a:xfrm>
          <a:custGeom>
            <a:avLst/>
            <a:gdLst>
              <a:gd name="T0" fmla="*/ 6010 w 6010"/>
              <a:gd name="T1" fmla="*/ 4735 h 4989"/>
              <a:gd name="T2" fmla="*/ 4515 w 6010"/>
              <a:gd name="T3" fmla="*/ 4989 h 4989"/>
              <a:gd name="T4" fmla="*/ 0 w 6010"/>
              <a:gd name="T5" fmla="*/ 473 h 4989"/>
              <a:gd name="T6" fmla="*/ 24 w 6010"/>
              <a:gd name="T7" fmla="*/ 0 h 4989"/>
              <a:gd name="T8" fmla="*/ 6010 w 6010"/>
              <a:gd name="T9" fmla="*/ 0 h 4989"/>
              <a:gd name="T10" fmla="*/ 6010 w 6010"/>
              <a:gd name="T11" fmla="*/ 4735 h 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10" h="4989">
                <a:moveTo>
                  <a:pt x="6010" y="4735"/>
                </a:moveTo>
                <a:cubicBezTo>
                  <a:pt x="5542" y="4899"/>
                  <a:pt x="5039" y="4989"/>
                  <a:pt x="4515" y="4989"/>
                </a:cubicBezTo>
                <a:cubicBezTo>
                  <a:pt x="2021" y="4989"/>
                  <a:pt x="0" y="2967"/>
                  <a:pt x="0" y="473"/>
                </a:cubicBezTo>
                <a:cubicBezTo>
                  <a:pt x="0" y="314"/>
                  <a:pt x="8" y="156"/>
                  <a:pt x="24" y="0"/>
                </a:cubicBezTo>
                <a:lnTo>
                  <a:pt x="6010" y="0"/>
                </a:lnTo>
                <a:lnTo>
                  <a:pt x="6010" y="4735"/>
                </a:lnTo>
                <a:close/>
              </a:path>
            </a:pathLst>
          </a:custGeom>
          <a:solidFill>
            <a:srgbClr val="592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9410700" y="479425"/>
            <a:ext cx="619125" cy="620713"/>
          </a:xfrm>
          <a:custGeom>
            <a:avLst/>
            <a:gdLst>
              <a:gd name="T0" fmla="*/ 0 w 1721"/>
              <a:gd name="T1" fmla="*/ 67 h 1721"/>
              <a:gd name="T2" fmla="*/ 68 w 1721"/>
              <a:gd name="T3" fmla="*/ 0 h 1721"/>
              <a:gd name="T4" fmla="*/ 1654 w 1721"/>
              <a:gd name="T5" fmla="*/ 0 h 1721"/>
              <a:gd name="T6" fmla="*/ 1721 w 1721"/>
              <a:gd name="T7" fmla="*/ 67 h 1721"/>
              <a:gd name="T8" fmla="*/ 1721 w 1721"/>
              <a:gd name="T9" fmla="*/ 1654 h 1721"/>
              <a:gd name="T10" fmla="*/ 1716 w 1721"/>
              <a:gd name="T11" fmla="*/ 1679 h 1721"/>
              <a:gd name="T12" fmla="*/ 1706 w 1721"/>
              <a:gd name="T13" fmla="*/ 1696 h 1721"/>
              <a:gd name="T14" fmla="*/ 1697 w 1721"/>
              <a:gd name="T15" fmla="*/ 1706 h 1721"/>
              <a:gd name="T16" fmla="*/ 1679 w 1721"/>
              <a:gd name="T17" fmla="*/ 1716 h 1721"/>
              <a:gd name="T18" fmla="*/ 1654 w 1721"/>
              <a:gd name="T19" fmla="*/ 1721 h 1721"/>
              <a:gd name="T20" fmla="*/ 68 w 1721"/>
              <a:gd name="T21" fmla="*/ 1721 h 1721"/>
              <a:gd name="T22" fmla="*/ 0 w 1721"/>
              <a:gd name="T23" fmla="*/ 1654 h 1721"/>
              <a:gd name="T24" fmla="*/ 0 w 1721"/>
              <a:gd name="T25" fmla="*/ 67 h 1721"/>
              <a:gd name="T26" fmla="*/ 135 w 1721"/>
              <a:gd name="T27" fmla="*/ 230 h 1721"/>
              <a:gd name="T28" fmla="*/ 135 w 1721"/>
              <a:gd name="T29" fmla="*/ 1587 h 1721"/>
              <a:gd name="T30" fmla="*/ 1492 w 1721"/>
              <a:gd name="T31" fmla="*/ 1587 h 1721"/>
              <a:gd name="T32" fmla="*/ 135 w 1721"/>
              <a:gd name="T33" fmla="*/ 230 h 1721"/>
              <a:gd name="T34" fmla="*/ 794 w 1721"/>
              <a:gd name="T35" fmla="*/ 529 h 1721"/>
              <a:gd name="T36" fmla="*/ 794 w 1721"/>
              <a:gd name="T37" fmla="*/ 134 h 1721"/>
              <a:gd name="T38" fmla="*/ 230 w 1721"/>
              <a:gd name="T39" fmla="*/ 134 h 1721"/>
              <a:gd name="T40" fmla="*/ 624 w 1721"/>
              <a:gd name="T41" fmla="*/ 529 h 1721"/>
              <a:gd name="T42" fmla="*/ 794 w 1721"/>
              <a:gd name="T43" fmla="*/ 529 h 1721"/>
              <a:gd name="T44" fmla="*/ 928 w 1721"/>
              <a:gd name="T45" fmla="*/ 134 h 1721"/>
              <a:gd name="T46" fmla="*/ 928 w 1721"/>
              <a:gd name="T47" fmla="*/ 529 h 1721"/>
              <a:gd name="T48" fmla="*/ 1587 w 1721"/>
              <a:gd name="T49" fmla="*/ 529 h 1721"/>
              <a:gd name="T50" fmla="*/ 1587 w 1721"/>
              <a:gd name="T51" fmla="*/ 134 h 1721"/>
              <a:gd name="T52" fmla="*/ 928 w 1721"/>
              <a:gd name="T53" fmla="*/ 134 h 1721"/>
              <a:gd name="T54" fmla="*/ 861 w 1721"/>
              <a:gd name="T55" fmla="*/ 663 h 1721"/>
              <a:gd name="T56" fmla="*/ 759 w 1721"/>
              <a:gd name="T57" fmla="*/ 663 h 1721"/>
              <a:gd name="T58" fmla="*/ 1058 w 1721"/>
              <a:gd name="T59" fmla="*/ 963 h 1721"/>
              <a:gd name="T60" fmla="*/ 1058 w 1721"/>
              <a:gd name="T61" fmla="*/ 663 h 1721"/>
              <a:gd name="T62" fmla="*/ 861 w 1721"/>
              <a:gd name="T63" fmla="*/ 663 h 1721"/>
              <a:gd name="T64" fmla="*/ 1192 w 1721"/>
              <a:gd name="T65" fmla="*/ 663 h 1721"/>
              <a:gd name="T66" fmla="*/ 1192 w 1721"/>
              <a:gd name="T67" fmla="*/ 1058 h 1721"/>
              <a:gd name="T68" fmla="*/ 1587 w 1721"/>
              <a:gd name="T69" fmla="*/ 1058 h 1721"/>
              <a:gd name="T70" fmla="*/ 1587 w 1721"/>
              <a:gd name="T71" fmla="*/ 663 h 1721"/>
              <a:gd name="T72" fmla="*/ 1192 w 1721"/>
              <a:gd name="T73" fmla="*/ 663 h 1721"/>
              <a:gd name="T74" fmla="*/ 1587 w 1721"/>
              <a:gd name="T75" fmla="*/ 1192 h 1721"/>
              <a:gd name="T76" fmla="*/ 1288 w 1721"/>
              <a:gd name="T77" fmla="*/ 1192 h 1721"/>
              <a:gd name="T78" fmla="*/ 1587 w 1721"/>
              <a:gd name="T79" fmla="*/ 1492 h 1721"/>
              <a:gd name="T80" fmla="*/ 1587 w 1721"/>
              <a:gd name="T81" fmla="*/ 1192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21" h="1721">
                <a:moveTo>
                  <a:pt x="0" y="67"/>
                </a:moveTo>
                <a:cubicBezTo>
                  <a:pt x="0" y="30"/>
                  <a:pt x="30" y="0"/>
                  <a:pt x="68" y="0"/>
                </a:cubicBezTo>
                <a:lnTo>
                  <a:pt x="1654" y="0"/>
                </a:lnTo>
                <a:cubicBezTo>
                  <a:pt x="1691" y="0"/>
                  <a:pt x="1721" y="30"/>
                  <a:pt x="1721" y="67"/>
                </a:cubicBezTo>
                <a:lnTo>
                  <a:pt x="1721" y="1654"/>
                </a:lnTo>
                <a:cubicBezTo>
                  <a:pt x="1721" y="1663"/>
                  <a:pt x="1720" y="1671"/>
                  <a:pt x="1716" y="1679"/>
                </a:cubicBezTo>
                <a:cubicBezTo>
                  <a:pt x="1714" y="1685"/>
                  <a:pt x="1710" y="1691"/>
                  <a:pt x="1706" y="1696"/>
                </a:cubicBezTo>
                <a:cubicBezTo>
                  <a:pt x="1703" y="1700"/>
                  <a:pt x="1700" y="1703"/>
                  <a:pt x="1697" y="1706"/>
                </a:cubicBezTo>
                <a:cubicBezTo>
                  <a:pt x="1691" y="1710"/>
                  <a:pt x="1686" y="1713"/>
                  <a:pt x="1679" y="1716"/>
                </a:cubicBezTo>
                <a:cubicBezTo>
                  <a:pt x="1672" y="1719"/>
                  <a:pt x="1663" y="1721"/>
                  <a:pt x="1654" y="1721"/>
                </a:cubicBezTo>
                <a:lnTo>
                  <a:pt x="68" y="1721"/>
                </a:lnTo>
                <a:cubicBezTo>
                  <a:pt x="30" y="1721"/>
                  <a:pt x="0" y="1691"/>
                  <a:pt x="0" y="1654"/>
                </a:cubicBezTo>
                <a:lnTo>
                  <a:pt x="0" y="67"/>
                </a:lnTo>
                <a:close/>
                <a:moveTo>
                  <a:pt x="135" y="230"/>
                </a:moveTo>
                <a:lnTo>
                  <a:pt x="135" y="1587"/>
                </a:lnTo>
                <a:lnTo>
                  <a:pt x="1492" y="1587"/>
                </a:lnTo>
                <a:lnTo>
                  <a:pt x="135" y="230"/>
                </a:lnTo>
                <a:close/>
                <a:moveTo>
                  <a:pt x="794" y="529"/>
                </a:moveTo>
                <a:lnTo>
                  <a:pt x="794" y="134"/>
                </a:lnTo>
                <a:lnTo>
                  <a:pt x="230" y="134"/>
                </a:lnTo>
                <a:lnTo>
                  <a:pt x="624" y="529"/>
                </a:lnTo>
                <a:lnTo>
                  <a:pt x="794" y="529"/>
                </a:lnTo>
                <a:close/>
                <a:moveTo>
                  <a:pt x="928" y="134"/>
                </a:moveTo>
                <a:lnTo>
                  <a:pt x="928" y="529"/>
                </a:lnTo>
                <a:lnTo>
                  <a:pt x="1587" y="529"/>
                </a:lnTo>
                <a:lnTo>
                  <a:pt x="1587" y="134"/>
                </a:lnTo>
                <a:lnTo>
                  <a:pt x="928" y="134"/>
                </a:lnTo>
                <a:close/>
                <a:moveTo>
                  <a:pt x="861" y="663"/>
                </a:moveTo>
                <a:lnTo>
                  <a:pt x="759" y="663"/>
                </a:lnTo>
                <a:lnTo>
                  <a:pt x="1058" y="963"/>
                </a:lnTo>
                <a:lnTo>
                  <a:pt x="1058" y="663"/>
                </a:lnTo>
                <a:lnTo>
                  <a:pt x="861" y="663"/>
                </a:lnTo>
                <a:close/>
                <a:moveTo>
                  <a:pt x="1192" y="663"/>
                </a:moveTo>
                <a:lnTo>
                  <a:pt x="1192" y="1058"/>
                </a:lnTo>
                <a:lnTo>
                  <a:pt x="1587" y="1058"/>
                </a:lnTo>
                <a:lnTo>
                  <a:pt x="1587" y="663"/>
                </a:lnTo>
                <a:lnTo>
                  <a:pt x="1192" y="663"/>
                </a:lnTo>
                <a:close/>
                <a:moveTo>
                  <a:pt x="1587" y="1192"/>
                </a:moveTo>
                <a:lnTo>
                  <a:pt x="1288" y="1192"/>
                </a:lnTo>
                <a:lnTo>
                  <a:pt x="1587" y="1492"/>
                </a:lnTo>
                <a:lnTo>
                  <a:pt x="1587" y="1192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8350250" y="169863"/>
            <a:ext cx="2214562" cy="1806575"/>
          </a:xfrm>
          <a:custGeom>
            <a:avLst/>
            <a:gdLst>
              <a:gd name="T0" fmla="*/ 6151 w 6151"/>
              <a:gd name="T1" fmla="*/ 4886 h 5016"/>
              <a:gd name="T2" fmla="*/ 5015 w 6151"/>
              <a:gd name="T3" fmla="*/ 5016 h 5016"/>
              <a:gd name="T4" fmla="*/ 0 w 6151"/>
              <a:gd name="T5" fmla="*/ 0 h 5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51" h="5016">
                <a:moveTo>
                  <a:pt x="6151" y="4886"/>
                </a:moveTo>
                <a:cubicBezTo>
                  <a:pt x="5779" y="4973"/>
                  <a:pt x="5398" y="5016"/>
                  <a:pt x="5015" y="5016"/>
                </a:cubicBezTo>
                <a:cubicBezTo>
                  <a:pt x="2245" y="5016"/>
                  <a:pt x="0" y="2770"/>
                  <a:pt x="0" y="0"/>
                </a:cubicBezTo>
              </a:path>
            </a:pathLst>
          </a:custGeom>
          <a:noFill/>
          <a:ln w="9525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8513763" y="168275"/>
            <a:ext cx="555625" cy="1216025"/>
          </a:xfrm>
          <a:custGeom>
            <a:avLst/>
            <a:gdLst>
              <a:gd name="T0" fmla="*/ 71 w 1545"/>
              <a:gd name="T1" fmla="*/ 0 h 3373"/>
              <a:gd name="T2" fmla="*/ 70 w 1545"/>
              <a:gd name="T3" fmla="*/ 23 h 3373"/>
              <a:gd name="T4" fmla="*/ 1545 w 1545"/>
              <a:gd name="T5" fmla="*/ 3373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5" h="3373">
                <a:moveTo>
                  <a:pt x="71" y="0"/>
                </a:moveTo>
                <a:cubicBezTo>
                  <a:pt x="70" y="8"/>
                  <a:pt x="70" y="16"/>
                  <a:pt x="70" y="23"/>
                </a:cubicBezTo>
                <a:cubicBezTo>
                  <a:pt x="0" y="1361"/>
                  <a:pt x="585" y="2581"/>
                  <a:pt x="1545" y="3373"/>
                </a:cubicBezTo>
              </a:path>
            </a:pathLst>
          </a:custGeom>
          <a:noFill/>
          <a:ln w="107950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0290175" y="1917700"/>
            <a:ext cx="104775" cy="104775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341813" y="3208338"/>
            <a:ext cx="6351587" cy="374650"/>
          </a:xfrm>
          <a:prstGeom prst="rect">
            <a:avLst/>
          </a:pr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894263" y="3244850"/>
            <a:ext cx="1929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EFEFE"/>
                </a:solidFill>
                <a:effectLst/>
                <a:latin typeface="Calibri" pitchFamily="34" charset="0"/>
                <a:cs typeface="Arial" pitchFamily="34" charset="0"/>
              </a:rPr>
              <a:t>ПРЕИМУЩЕСТВА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099050" y="2154238"/>
            <a:ext cx="5145639" cy="7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Профессиональное оборудование, которое используется при строительных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работах. Они предназначены для приготовления рабочей смеси, которая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поступает под высоким давлением через подающий рукав и наносится на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обрабатываемую поверхность. Мы предлагаем штукатурные станции KALETA,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PFT,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MIxman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Гранд 4, Гранд 5.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4911725" y="1511300"/>
            <a:ext cx="350269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ШТУКАТУРНЫЕ СТАНЦИИ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894264" y="4084638"/>
            <a:ext cx="540732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Применяются при штукатурных и шпаклевочных работах, при нанесении клеевых и огнезащитных составов, приготовлении кладочных растворов, теплоизоляции, гидроизоляции и ремонте стен, изготовлении черновых стяжек, заливании наливных полов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4894263" y="5210175"/>
            <a:ext cx="5191614" cy="3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За счет соблюдения необходимых пропорций получается более качественный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раствор, который ложится тонким и ровным слоем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4894263" y="6059488"/>
            <a:ext cx="5146602" cy="3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Благодаря полной автоматизации процесса скорость работы в 3-4 раза выше,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чем при ручном нанесении</a:t>
            </a: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5180013" y="3870325"/>
            <a:ext cx="2036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МНОГОФУНКЦИОНАЛЬНОСТЬ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5180013" y="4995863"/>
            <a:ext cx="18047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КАЧЕСТВЕННЫЙ РЕЗУЛЬТАТ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5180013" y="5845175"/>
            <a:ext cx="23249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ВЫСОКАЯ ПРОИЗВОДИТЕЛЬНОСТЬ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9" name="Freeform 30"/>
          <p:cNvSpPr>
            <a:spLocks/>
          </p:cNvSpPr>
          <p:nvPr/>
        </p:nvSpPr>
        <p:spPr bwMode="auto">
          <a:xfrm>
            <a:off x="4900613" y="3886200"/>
            <a:ext cx="165100" cy="165100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31"/>
          <p:cNvSpPr>
            <a:spLocks/>
          </p:cNvSpPr>
          <p:nvPr/>
        </p:nvSpPr>
        <p:spPr bwMode="auto">
          <a:xfrm>
            <a:off x="4940300" y="39084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32"/>
          <p:cNvSpPr>
            <a:spLocks/>
          </p:cNvSpPr>
          <p:nvPr/>
        </p:nvSpPr>
        <p:spPr bwMode="auto">
          <a:xfrm>
            <a:off x="4900613" y="5010150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33"/>
          <p:cNvSpPr>
            <a:spLocks/>
          </p:cNvSpPr>
          <p:nvPr/>
        </p:nvSpPr>
        <p:spPr bwMode="auto">
          <a:xfrm>
            <a:off x="4940300" y="503237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34"/>
          <p:cNvSpPr>
            <a:spLocks/>
          </p:cNvSpPr>
          <p:nvPr/>
        </p:nvSpPr>
        <p:spPr bwMode="auto">
          <a:xfrm>
            <a:off x="4900613" y="5864225"/>
            <a:ext cx="165100" cy="166688"/>
          </a:xfrm>
          <a:custGeom>
            <a:avLst/>
            <a:gdLst>
              <a:gd name="T0" fmla="*/ 461 w 461"/>
              <a:gd name="T1" fmla="*/ 257 h 460"/>
              <a:gd name="T2" fmla="*/ 402 w 461"/>
              <a:gd name="T3" fmla="*/ 257 h 460"/>
              <a:gd name="T4" fmla="*/ 402 w 461"/>
              <a:gd name="T5" fmla="*/ 401 h 460"/>
              <a:gd name="T6" fmla="*/ 60 w 461"/>
              <a:gd name="T7" fmla="*/ 401 h 460"/>
              <a:gd name="T8" fmla="*/ 60 w 461"/>
              <a:gd name="T9" fmla="*/ 59 h 460"/>
              <a:gd name="T10" fmla="*/ 319 w 461"/>
              <a:gd name="T11" fmla="*/ 59 h 460"/>
              <a:gd name="T12" fmla="*/ 319 w 461"/>
              <a:gd name="T13" fmla="*/ 0 h 460"/>
              <a:gd name="T14" fmla="*/ 0 w 461"/>
              <a:gd name="T15" fmla="*/ 0 h 460"/>
              <a:gd name="T16" fmla="*/ 0 w 461"/>
              <a:gd name="T17" fmla="*/ 460 h 460"/>
              <a:gd name="T18" fmla="*/ 461 w 461"/>
              <a:gd name="T19" fmla="*/ 460 h 460"/>
              <a:gd name="T20" fmla="*/ 461 w 461"/>
              <a:gd name="T21" fmla="*/ 25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0">
                <a:moveTo>
                  <a:pt x="461" y="257"/>
                </a:moveTo>
                <a:lnTo>
                  <a:pt x="402" y="257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0"/>
                </a:lnTo>
                <a:lnTo>
                  <a:pt x="461" y="460"/>
                </a:lnTo>
                <a:lnTo>
                  <a:pt x="461" y="257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35"/>
          <p:cNvSpPr>
            <a:spLocks/>
          </p:cNvSpPr>
          <p:nvPr/>
        </p:nvSpPr>
        <p:spPr bwMode="auto">
          <a:xfrm>
            <a:off x="4940300" y="5888038"/>
            <a:ext cx="127000" cy="95250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4922838" y="2203450"/>
            <a:ext cx="31750" cy="708025"/>
          </a:xfrm>
          <a:prstGeom prst="rect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1345275"/>
            <a:ext cx="4005078" cy="5632713"/>
          </a:xfrm>
          <a:prstGeom prst="rect">
            <a:avLst/>
          </a:prstGeo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03238" y="519113"/>
            <a:ext cx="2136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НАША ТЕХНИКА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41813" y="3208338"/>
            <a:ext cx="6351587" cy="374650"/>
          </a:xfrm>
          <a:prstGeom prst="rect">
            <a:avLst/>
          </a:pr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94263" y="3244850"/>
            <a:ext cx="1929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EFEFE"/>
                </a:solidFill>
                <a:effectLst/>
                <a:latin typeface="Calibri" pitchFamily="34" charset="0"/>
                <a:cs typeface="Arial" pitchFamily="34" charset="0"/>
              </a:rPr>
              <a:t>ПРЕИМУЩЕСТВА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99050" y="2154238"/>
            <a:ext cx="5044779" cy="7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Аппарат, который сжимает воздух и различные газы, например, кислород,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азот или пропан-бутан и затем подает под высоким давлением. Мы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предлагаем дизельные компрессоры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Atlas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Copco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серии ХАS 47, 97, 138, 186.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Серия XAS подходит для питания пневматического строительного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оборудования, обдува опалубки, пескоструйного оборудования и т.д.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911725" y="1511300"/>
            <a:ext cx="376648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ДИЗЕЛЬНЫЙ КОМПРЕССОР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922838" y="2203450"/>
            <a:ext cx="31750" cy="708025"/>
          </a:xfrm>
          <a:prstGeom prst="rect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8529638" y="0"/>
            <a:ext cx="2163762" cy="1797050"/>
          </a:xfrm>
          <a:custGeom>
            <a:avLst/>
            <a:gdLst>
              <a:gd name="T0" fmla="*/ 6010 w 6010"/>
              <a:gd name="T1" fmla="*/ 4735 h 4989"/>
              <a:gd name="T2" fmla="*/ 4515 w 6010"/>
              <a:gd name="T3" fmla="*/ 4989 h 4989"/>
              <a:gd name="T4" fmla="*/ 0 w 6010"/>
              <a:gd name="T5" fmla="*/ 473 h 4989"/>
              <a:gd name="T6" fmla="*/ 24 w 6010"/>
              <a:gd name="T7" fmla="*/ 0 h 4989"/>
              <a:gd name="T8" fmla="*/ 6010 w 6010"/>
              <a:gd name="T9" fmla="*/ 0 h 4989"/>
              <a:gd name="T10" fmla="*/ 6010 w 6010"/>
              <a:gd name="T11" fmla="*/ 4735 h 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10" h="4989">
                <a:moveTo>
                  <a:pt x="6010" y="4735"/>
                </a:moveTo>
                <a:cubicBezTo>
                  <a:pt x="5542" y="4899"/>
                  <a:pt x="5039" y="4989"/>
                  <a:pt x="4515" y="4989"/>
                </a:cubicBezTo>
                <a:cubicBezTo>
                  <a:pt x="2021" y="4989"/>
                  <a:pt x="0" y="2967"/>
                  <a:pt x="0" y="473"/>
                </a:cubicBezTo>
                <a:cubicBezTo>
                  <a:pt x="0" y="314"/>
                  <a:pt x="8" y="156"/>
                  <a:pt x="24" y="0"/>
                </a:cubicBezTo>
                <a:lnTo>
                  <a:pt x="6010" y="0"/>
                </a:lnTo>
                <a:lnTo>
                  <a:pt x="6010" y="4735"/>
                </a:lnTo>
                <a:close/>
              </a:path>
            </a:pathLst>
          </a:custGeom>
          <a:solidFill>
            <a:srgbClr val="592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 noEditPoints="1"/>
          </p:cNvSpPr>
          <p:nvPr/>
        </p:nvSpPr>
        <p:spPr bwMode="auto">
          <a:xfrm>
            <a:off x="9363075" y="541338"/>
            <a:ext cx="825500" cy="579438"/>
          </a:xfrm>
          <a:custGeom>
            <a:avLst/>
            <a:gdLst>
              <a:gd name="T0" fmla="*/ 2068 w 2292"/>
              <a:gd name="T1" fmla="*/ 313 h 1611"/>
              <a:gd name="T2" fmla="*/ 2157 w 2292"/>
              <a:gd name="T3" fmla="*/ 313 h 1611"/>
              <a:gd name="T4" fmla="*/ 358 w 2292"/>
              <a:gd name="T5" fmla="*/ 1119 h 1611"/>
              <a:gd name="T6" fmla="*/ 1549 w 2292"/>
              <a:gd name="T7" fmla="*/ 626 h 1611"/>
              <a:gd name="T8" fmla="*/ 358 w 2292"/>
              <a:gd name="T9" fmla="*/ 1119 h 1611"/>
              <a:gd name="T10" fmla="*/ 1348 w 2292"/>
              <a:gd name="T11" fmla="*/ 1477 h 1611"/>
              <a:gd name="T12" fmla="*/ 1370 w 2292"/>
              <a:gd name="T13" fmla="*/ 1253 h 1611"/>
              <a:gd name="T14" fmla="*/ 515 w 2292"/>
              <a:gd name="T15" fmla="*/ 1477 h 1611"/>
              <a:gd name="T16" fmla="*/ 515 w 2292"/>
              <a:gd name="T17" fmla="*/ 1253 h 1611"/>
              <a:gd name="T18" fmla="*/ 515 w 2292"/>
              <a:gd name="T19" fmla="*/ 1477 h 1611"/>
              <a:gd name="T20" fmla="*/ 658 w 2292"/>
              <a:gd name="T21" fmla="*/ 380 h 1611"/>
              <a:gd name="T22" fmla="*/ 1099 w 2292"/>
              <a:gd name="T23" fmla="*/ 492 h 1611"/>
              <a:gd name="T24" fmla="*/ 636 w 2292"/>
              <a:gd name="T25" fmla="*/ 402 h 1611"/>
              <a:gd name="T26" fmla="*/ 1535 w 2292"/>
              <a:gd name="T27" fmla="*/ 313 h 1611"/>
              <a:gd name="T28" fmla="*/ 1177 w 2292"/>
              <a:gd name="T29" fmla="*/ 313 h 1611"/>
              <a:gd name="T30" fmla="*/ 224 w 2292"/>
              <a:gd name="T31" fmla="*/ 1116 h 1611"/>
              <a:gd name="T32" fmla="*/ 134 w 2292"/>
              <a:gd name="T33" fmla="*/ 738 h 1611"/>
              <a:gd name="T34" fmla="*/ 224 w 2292"/>
              <a:gd name="T35" fmla="*/ 1116 h 1611"/>
              <a:gd name="T36" fmla="*/ 1772 w 2292"/>
              <a:gd name="T37" fmla="*/ 738 h 1611"/>
              <a:gd name="T38" fmla="*/ 1683 w 2292"/>
              <a:gd name="T39" fmla="*/ 1116 h 1611"/>
              <a:gd name="T40" fmla="*/ 2113 w 2292"/>
              <a:gd name="T41" fmla="*/ 134 h 1611"/>
              <a:gd name="T42" fmla="*/ 2045 w 2292"/>
              <a:gd name="T43" fmla="*/ 479 h 1611"/>
              <a:gd name="T44" fmla="*/ 1889 w 2292"/>
              <a:gd name="T45" fmla="*/ 1342 h 1611"/>
              <a:gd name="T46" fmla="*/ 1504 w 2292"/>
              <a:gd name="T47" fmla="*/ 1253 h 1611"/>
              <a:gd name="T48" fmla="*/ 1683 w 2292"/>
              <a:gd name="T49" fmla="*/ 1252 h 1611"/>
              <a:gd name="T50" fmla="*/ 1907 w 2292"/>
              <a:gd name="T51" fmla="*/ 738 h 1611"/>
              <a:gd name="T52" fmla="*/ 1683 w 2292"/>
              <a:gd name="T53" fmla="*/ 492 h 1611"/>
              <a:gd name="T54" fmla="*/ 1669 w 2292"/>
              <a:gd name="T55" fmla="*/ 313 h 1611"/>
              <a:gd name="T56" fmla="*/ 1050 w 2292"/>
              <a:gd name="T57" fmla="*/ 246 h 1611"/>
              <a:gd name="T58" fmla="*/ 501 w 2292"/>
              <a:gd name="T59" fmla="*/ 402 h 1611"/>
              <a:gd name="T60" fmla="*/ 224 w 2292"/>
              <a:gd name="T61" fmla="*/ 492 h 1611"/>
              <a:gd name="T62" fmla="*/ 0 w 2292"/>
              <a:gd name="T63" fmla="*/ 738 h 1611"/>
              <a:gd name="T64" fmla="*/ 224 w 2292"/>
              <a:gd name="T65" fmla="*/ 1252 h 1611"/>
              <a:gd name="T66" fmla="*/ 296 w 2292"/>
              <a:gd name="T67" fmla="*/ 1253 h 1611"/>
              <a:gd name="T68" fmla="*/ 515 w 2292"/>
              <a:gd name="T69" fmla="*/ 1611 h 1611"/>
              <a:gd name="T70" fmla="*/ 734 w 2292"/>
              <a:gd name="T71" fmla="*/ 1253 h 1611"/>
              <a:gd name="T72" fmla="*/ 1265 w 2292"/>
              <a:gd name="T73" fmla="*/ 1611 h 1611"/>
              <a:gd name="T74" fmla="*/ 1504 w 2292"/>
              <a:gd name="T75" fmla="*/ 1477 h 1611"/>
              <a:gd name="T76" fmla="*/ 2180 w 2292"/>
              <a:gd name="T77" fmla="*/ 1186 h 1611"/>
              <a:gd name="T78" fmla="*/ 2292 w 2292"/>
              <a:gd name="T79" fmla="*/ 313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92" h="1611">
                <a:moveTo>
                  <a:pt x="2113" y="358"/>
                </a:moveTo>
                <a:cubicBezTo>
                  <a:pt x="2088" y="358"/>
                  <a:pt x="2068" y="338"/>
                  <a:pt x="2068" y="313"/>
                </a:cubicBezTo>
                <a:cubicBezTo>
                  <a:pt x="2068" y="288"/>
                  <a:pt x="2088" y="268"/>
                  <a:pt x="2113" y="268"/>
                </a:cubicBezTo>
                <a:cubicBezTo>
                  <a:pt x="2137" y="268"/>
                  <a:pt x="2157" y="288"/>
                  <a:pt x="2157" y="313"/>
                </a:cubicBezTo>
                <a:cubicBezTo>
                  <a:pt x="2157" y="338"/>
                  <a:pt x="2137" y="358"/>
                  <a:pt x="2113" y="358"/>
                </a:cubicBezTo>
                <a:close/>
                <a:moveTo>
                  <a:pt x="358" y="1119"/>
                </a:moveTo>
                <a:lnTo>
                  <a:pt x="358" y="626"/>
                </a:lnTo>
                <a:lnTo>
                  <a:pt x="1549" y="626"/>
                </a:lnTo>
                <a:lnTo>
                  <a:pt x="1549" y="1119"/>
                </a:lnTo>
                <a:lnTo>
                  <a:pt x="358" y="1119"/>
                </a:lnTo>
                <a:close/>
                <a:moveTo>
                  <a:pt x="1370" y="1477"/>
                </a:moveTo>
                <a:lnTo>
                  <a:pt x="1348" y="1477"/>
                </a:lnTo>
                <a:lnTo>
                  <a:pt x="1237" y="1253"/>
                </a:lnTo>
                <a:lnTo>
                  <a:pt x="1370" y="1253"/>
                </a:lnTo>
                <a:lnTo>
                  <a:pt x="1370" y="1477"/>
                </a:lnTo>
                <a:close/>
                <a:moveTo>
                  <a:pt x="515" y="1477"/>
                </a:moveTo>
                <a:cubicBezTo>
                  <a:pt x="453" y="1477"/>
                  <a:pt x="403" y="1426"/>
                  <a:pt x="403" y="1365"/>
                </a:cubicBezTo>
                <a:cubicBezTo>
                  <a:pt x="403" y="1303"/>
                  <a:pt x="453" y="1253"/>
                  <a:pt x="515" y="1253"/>
                </a:cubicBezTo>
                <a:cubicBezTo>
                  <a:pt x="576" y="1253"/>
                  <a:pt x="627" y="1303"/>
                  <a:pt x="627" y="1365"/>
                </a:cubicBezTo>
                <a:cubicBezTo>
                  <a:pt x="627" y="1426"/>
                  <a:pt x="576" y="1477"/>
                  <a:pt x="515" y="1477"/>
                </a:cubicBezTo>
                <a:close/>
                <a:moveTo>
                  <a:pt x="636" y="402"/>
                </a:moveTo>
                <a:cubicBezTo>
                  <a:pt x="636" y="390"/>
                  <a:pt x="646" y="380"/>
                  <a:pt x="658" y="380"/>
                </a:cubicBezTo>
                <a:lnTo>
                  <a:pt x="1050" y="380"/>
                </a:lnTo>
                <a:cubicBezTo>
                  <a:pt x="1059" y="420"/>
                  <a:pt x="1076" y="458"/>
                  <a:pt x="1099" y="492"/>
                </a:cubicBezTo>
                <a:lnTo>
                  <a:pt x="636" y="492"/>
                </a:lnTo>
                <a:lnTo>
                  <a:pt x="636" y="402"/>
                </a:lnTo>
                <a:close/>
                <a:moveTo>
                  <a:pt x="1356" y="134"/>
                </a:moveTo>
                <a:cubicBezTo>
                  <a:pt x="1455" y="134"/>
                  <a:pt x="1535" y="214"/>
                  <a:pt x="1535" y="313"/>
                </a:cubicBezTo>
                <a:cubicBezTo>
                  <a:pt x="1535" y="412"/>
                  <a:pt x="1455" y="492"/>
                  <a:pt x="1356" y="492"/>
                </a:cubicBezTo>
                <a:cubicBezTo>
                  <a:pt x="1257" y="492"/>
                  <a:pt x="1177" y="412"/>
                  <a:pt x="1177" y="313"/>
                </a:cubicBezTo>
                <a:cubicBezTo>
                  <a:pt x="1177" y="214"/>
                  <a:pt x="1257" y="134"/>
                  <a:pt x="1356" y="134"/>
                </a:cubicBezTo>
                <a:close/>
                <a:moveTo>
                  <a:pt x="224" y="1116"/>
                </a:moveTo>
                <a:cubicBezTo>
                  <a:pt x="173" y="1106"/>
                  <a:pt x="134" y="1061"/>
                  <a:pt x="134" y="1007"/>
                </a:cubicBezTo>
                <a:lnTo>
                  <a:pt x="134" y="738"/>
                </a:lnTo>
                <a:cubicBezTo>
                  <a:pt x="134" y="684"/>
                  <a:pt x="173" y="639"/>
                  <a:pt x="224" y="628"/>
                </a:cubicBezTo>
                <a:lnTo>
                  <a:pt x="224" y="1116"/>
                </a:lnTo>
                <a:close/>
                <a:moveTo>
                  <a:pt x="1683" y="628"/>
                </a:moveTo>
                <a:cubicBezTo>
                  <a:pt x="1734" y="639"/>
                  <a:pt x="1772" y="684"/>
                  <a:pt x="1772" y="738"/>
                </a:cubicBezTo>
                <a:lnTo>
                  <a:pt x="1772" y="1007"/>
                </a:lnTo>
                <a:cubicBezTo>
                  <a:pt x="1772" y="1061"/>
                  <a:pt x="1734" y="1106"/>
                  <a:pt x="1683" y="1116"/>
                </a:cubicBezTo>
                <a:lnTo>
                  <a:pt x="1683" y="628"/>
                </a:lnTo>
                <a:close/>
                <a:moveTo>
                  <a:pt x="2113" y="134"/>
                </a:moveTo>
                <a:cubicBezTo>
                  <a:pt x="2014" y="134"/>
                  <a:pt x="1934" y="214"/>
                  <a:pt x="1934" y="313"/>
                </a:cubicBezTo>
                <a:cubicBezTo>
                  <a:pt x="1934" y="388"/>
                  <a:pt x="1980" y="452"/>
                  <a:pt x="2045" y="479"/>
                </a:cubicBezTo>
                <a:lnTo>
                  <a:pt x="2045" y="1186"/>
                </a:lnTo>
                <a:cubicBezTo>
                  <a:pt x="2045" y="1272"/>
                  <a:pt x="1975" y="1342"/>
                  <a:pt x="1889" y="1342"/>
                </a:cubicBezTo>
                <a:lnTo>
                  <a:pt x="1504" y="1342"/>
                </a:lnTo>
                <a:lnTo>
                  <a:pt x="1504" y="1253"/>
                </a:lnTo>
                <a:lnTo>
                  <a:pt x="1683" y="1253"/>
                </a:lnTo>
                <a:lnTo>
                  <a:pt x="1683" y="1252"/>
                </a:lnTo>
                <a:cubicBezTo>
                  <a:pt x="1808" y="1240"/>
                  <a:pt x="1907" y="1135"/>
                  <a:pt x="1907" y="1007"/>
                </a:cubicBezTo>
                <a:lnTo>
                  <a:pt x="1907" y="738"/>
                </a:lnTo>
                <a:cubicBezTo>
                  <a:pt x="1907" y="610"/>
                  <a:pt x="1808" y="504"/>
                  <a:pt x="1683" y="493"/>
                </a:cubicBezTo>
                <a:lnTo>
                  <a:pt x="1683" y="492"/>
                </a:lnTo>
                <a:lnTo>
                  <a:pt x="1613" y="492"/>
                </a:lnTo>
                <a:cubicBezTo>
                  <a:pt x="1649" y="441"/>
                  <a:pt x="1669" y="379"/>
                  <a:pt x="1669" y="313"/>
                </a:cubicBezTo>
                <a:cubicBezTo>
                  <a:pt x="1669" y="140"/>
                  <a:pt x="1529" y="0"/>
                  <a:pt x="1356" y="0"/>
                </a:cubicBezTo>
                <a:cubicBezTo>
                  <a:pt x="1206" y="0"/>
                  <a:pt x="1081" y="105"/>
                  <a:pt x="1050" y="246"/>
                </a:cubicBezTo>
                <a:lnTo>
                  <a:pt x="658" y="246"/>
                </a:lnTo>
                <a:cubicBezTo>
                  <a:pt x="572" y="246"/>
                  <a:pt x="501" y="316"/>
                  <a:pt x="501" y="402"/>
                </a:cubicBezTo>
                <a:lnTo>
                  <a:pt x="501" y="492"/>
                </a:lnTo>
                <a:lnTo>
                  <a:pt x="224" y="492"/>
                </a:lnTo>
                <a:lnTo>
                  <a:pt x="224" y="493"/>
                </a:lnTo>
                <a:cubicBezTo>
                  <a:pt x="99" y="504"/>
                  <a:pt x="0" y="610"/>
                  <a:pt x="0" y="738"/>
                </a:cubicBezTo>
                <a:lnTo>
                  <a:pt x="0" y="1007"/>
                </a:lnTo>
                <a:cubicBezTo>
                  <a:pt x="0" y="1135"/>
                  <a:pt x="99" y="1240"/>
                  <a:pt x="224" y="1252"/>
                </a:cubicBezTo>
                <a:lnTo>
                  <a:pt x="224" y="1253"/>
                </a:lnTo>
                <a:lnTo>
                  <a:pt x="296" y="1253"/>
                </a:lnTo>
                <a:cubicBezTo>
                  <a:pt x="278" y="1287"/>
                  <a:pt x="269" y="1326"/>
                  <a:pt x="269" y="1365"/>
                </a:cubicBezTo>
                <a:cubicBezTo>
                  <a:pt x="269" y="1500"/>
                  <a:pt x="379" y="1611"/>
                  <a:pt x="515" y="1611"/>
                </a:cubicBezTo>
                <a:cubicBezTo>
                  <a:pt x="650" y="1611"/>
                  <a:pt x="761" y="1500"/>
                  <a:pt x="761" y="1365"/>
                </a:cubicBezTo>
                <a:cubicBezTo>
                  <a:pt x="761" y="1324"/>
                  <a:pt x="751" y="1286"/>
                  <a:pt x="734" y="1253"/>
                </a:cubicBezTo>
                <a:lnTo>
                  <a:pt x="1086" y="1253"/>
                </a:lnTo>
                <a:lnTo>
                  <a:pt x="1265" y="1611"/>
                </a:lnTo>
                <a:lnTo>
                  <a:pt x="1504" y="1611"/>
                </a:lnTo>
                <a:lnTo>
                  <a:pt x="1504" y="1477"/>
                </a:lnTo>
                <a:lnTo>
                  <a:pt x="1889" y="1477"/>
                </a:lnTo>
                <a:cubicBezTo>
                  <a:pt x="2049" y="1477"/>
                  <a:pt x="2180" y="1346"/>
                  <a:pt x="2180" y="1186"/>
                </a:cubicBezTo>
                <a:lnTo>
                  <a:pt x="2180" y="479"/>
                </a:lnTo>
                <a:cubicBezTo>
                  <a:pt x="2245" y="452"/>
                  <a:pt x="2292" y="388"/>
                  <a:pt x="2292" y="313"/>
                </a:cubicBezTo>
                <a:cubicBezTo>
                  <a:pt x="2292" y="214"/>
                  <a:pt x="2211" y="134"/>
                  <a:pt x="2113" y="13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8350250" y="169863"/>
            <a:ext cx="2214562" cy="1806575"/>
          </a:xfrm>
          <a:custGeom>
            <a:avLst/>
            <a:gdLst>
              <a:gd name="T0" fmla="*/ 6151 w 6151"/>
              <a:gd name="T1" fmla="*/ 4886 h 5016"/>
              <a:gd name="T2" fmla="*/ 5015 w 6151"/>
              <a:gd name="T3" fmla="*/ 5016 h 5016"/>
              <a:gd name="T4" fmla="*/ 0 w 6151"/>
              <a:gd name="T5" fmla="*/ 0 h 5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51" h="5016">
                <a:moveTo>
                  <a:pt x="6151" y="4886"/>
                </a:moveTo>
                <a:cubicBezTo>
                  <a:pt x="5779" y="4973"/>
                  <a:pt x="5398" y="5016"/>
                  <a:pt x="5015" y="5016"/>
                </a:cubicBezTo>
                <a:cubicBezTo>
                  <a:pt x="2245" y="5016"/>
                  <a:pt x="0" y="2770"/>
                  <a:pt x="0" y="0"/>
                </a:cubicBezTo>
              </a:path>
            </a:pathLst>
          </a:custGeom>
          <a:noFill/>
          <a:ln w="9525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8513763" y="168275"/>
            <a:ext cx="555625" cy="1216025"/>
          </a:xfrm>
          <a:custGeom>
            <a:avLst/>
            <a:gdLst>
              <a:gd name="T0" fmla="*/ 71 w 1545"/>
              <a:gd name="T1" fmla="*/ 0 h 3373"/>
              <a:gd name="T2" fmla="*/ 70 w 1545"/>
              <a:gd name="T3" fmla="*/ 23 h 3373"/>
              <a:gd name="T4" fmla="*/ 1545 w 1545"/>
              <a:gd name="T5" fmla="*/ 3373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5" h="3373">
                <a:moveTo>
                  <a:pt x="71" y="0"/>
                </a:moveTo>
                <a:cubicBezTo>
                  <a:pt x="70" y="8"/>
                  <a:pt x="70" y="16"/>
                  <a:pt x="70" y="23"/>
                </a:cubicBezTo>
                <a:cubicBezTo>
                  <a:pt x="0" y="1361"/>
                  <a:pt x="585" y="2581"/>
                  <a:pt x="1545" y="3373"/>
                </a:cubicBezTo>
              </a:path>
            </a:pathLst>
          </a:custGeom>
          <a:noFill/>
          <a:ln w="107950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10290175" y="1917700"/>
            <a:ext cx="104775" cy="104775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894263" y="4084638"/>
            <a:ext cx="5190780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В конструкции компрессора двигатель и винтовые элементы соединяются без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использования муфт и ремней, что позволяет говорить о высокой надежности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оборудования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894263" y="4897438"/>
            <a:ext cx="5330370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Ударопрочный полиэтиленовый кожух и тройное антикоррозийное покрытие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металлического основания обеспечивают надежную защиту и привлекательный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внешний вид 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4894263" y="5719763"/>
            <a:ext cx="5233612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Модульная конструкция как металлического, так и полиэтиленового корпуса,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легко и быстро демонтировать боковые панели и переднюю панель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для удобного доступа к элементам компрессора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4894263" y="6604000"/>
            <a:ext cx="5411418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Серия XAS поставляется на шасси с ПТС для регистрации в органах ГИБДД,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либо на салазках или подставках. Данные компрессоры можно погружать в кузов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грузового автомобиля и возить с бригадой ремонтников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5180013" y="3870325"/>
            <a:ext cx="16430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ВЫСОКАЯ НАДЕЖНОСТЬ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5180013" y="4683125"/>
            <a:ext cx="154600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ЗАЩИТА ОТ КОРРОЗИИ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5180013" y="5505450"/>
            <a:ext cx="18944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УДОБСТВО ОБСЛУЖИВАНИЯ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5180013" y="6389688"/>
            <a:ext cx="18585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УДОБСТВО ПЕРЕДВИЖЕНИЯ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" name="Freeform 36"/>
          <p:cNvSpPr>
            <a:spLocks/>
          </p:cNvSpPr>
          <p:nvPr/>
        </p:nvSpPr>
        <p:spPr bwMode="auto">
          <a:xfrm>
            <a:off x="4900613" y="3886200"/>
            <a:ext cx="165100" cy="165100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37"/>
          <p:cNvSpPr>
            <a:spLocks/>
          </p:cNvSpPr>
          <p:nvPr/>
        </p:nvSpPr>
        <p:spPr bwMode="auto">
          <a:xfrm>
            <a:off x="4940300" y="39084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38"/>
          <p:cNvSpPr>
            <a:spLocks/>
          </p:cNvSpPr>
          <p:nvPr/>
        </p:nvSpPr>
        <p:spPr bwMode="auto">
          <a:xfrm>
            <a:off x="4900613" y="4692650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39"/>
          <p:cNvSpPr>
            <a:spLocks/>
          </p:cNvSpPr>
          <p:nvPr/>
        </p:nvSpPr>
        <p:spPr bwMode="auto">
          <a:xfrm>
            <a:off x="4940300" y="471487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40"/>
          <p:cNvSpPr>
            <a:spLocks/>
          </p:cNvSpPr>
          <p:nvPr/>
        </p:nvSpPr>
        <p:spPr bwMode="auto">
          <a:xfrm>
            <a:off x="4900613" y="5521325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Freeform 41"/>
          <p:cNvSpPr>
            <a:spLocks/>
          </p:cNvSpPr>
          <p:nvPr/>
        </p:nvSpPr>
        <p:spPr bwMode="auto">
          <a:xfrm>
            <a:off x="4940300" y="5543550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42"/>
          <p:cNvSpPr>
            <a:spLocks/>
          </p:cNvSpPr>
          <p:nvPr/>
        </p:nvSpPr>
        <p:spPr bwMode="auto">
          <a:xfrm>
            <a:off x="4900613" y="6391275"/>
            <a:ext cx="165100" cy="166688"/>
          </a:xfrm>
          <a:custGeom>
            <a:avLst/>
            <a:gdLst>
              <a:gd name="T0" fmla="*/ 461 w 461"/>
              <a:gd name="T1" fmla="*/ 257 h 460"/>
              <a:gd name="T2" fmla="*/ 402 w 461"/>
              <a:gd name="T3" fmla="*/ 257 h 460"/>
              <a:gd name="T4" fmla="*/ 402 w 461"/>
              <a:gd name="T5" fmla="*/ 401 h 460"/>
              <a:gd name="T6" fmla="*/ 60 w 461"/>
              <a:gd name="T7" fmla="*/ 401 h 460"/>
              <a:gd name="T8" fmla="*/ 60 w 461"/>
              <a:gd name="T9" fmla="*/ 59 h 460"/>
              <a:gd name="T10" fmla="*/ 319 w 461"/>
              <a:gd name="T11" fmla="*/ 59 h 460"/>
              <a:gd name="T12" fmla="*/ 319 w 461"/>
              <a:gd name="T13" fmla="*/ 0 h 460"/>
              <a:gd name="T14" fmla="*/ 0 w 461"/>
              <a:gd name="T15" fmla="*/ 0 h 460"/>
              <a:gd name="T16" fmla="*/ 0 w 461"/>
              <a:gd name="T17" fmla="*/ 460 h 460"/>
              <a:gd name="T18" fmla="*/ 461 w 461"/>
              <a:gd name="T19" fmla="*/ 460 h 460"/>
              <a:gd name="T20" fmla="*/ 461 w 461"/>
              <a:gd name="T21" fmla="*/ 257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0">
                <a:moveTo>
                  <a:pt x="461" y="257"/>
                </a:moveTo>
                <a:lnTo>
                  <a:pt x="402" y="257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0"/>
                </a:lnTo>
                <a:lnTo>
                  <a:pt x="461" y="460"/>
                </a:lnTo>
                <a:lnTo>
                  <a:pt x="461" y="257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43"/>
          <p:cNvSpPr>
            <a:spLocks/>
          </p:cNvSpPr>
          <p:nvPr/>
        </p:nvSpPr>
        <p:spPr bwMode="auto">
          <a:xfrm>
            <a:off x="4940300" y="6415088"/>
            <a:ext cx="127000" cy="95250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0" y="1345275"/>
            <a:ext cx="4005078" cy="5632712"/>
          </a:xfrm>
          <a:prstGeom prst="rect">
            <a:avLst/>
          </a:prstGeo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03238" y="519113"/>
            <a:ext cx="2136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НАША ТЕХНИКА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1813" y="3208338"/>
            <a:ext cx="6351587" cy="374650"/>
          </a:xfrm>
          <a:prstGeom prst="rect">
            <a:avLst/>
          </a:pr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94263" y="3244850"/>
            <a:ext cx="1929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EFEFE"/>
                </a:solidFill>
                <a:effectLst/>
                <a:latin typeface="Calibri" pitchFamily="34" charset="0"/>
                <a:cs typeface="Arial" pitchFamily="34" charset="0"/>
              </a:rPr>
              <a:t>ПРЕИМУЩЕСТВА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99050" y="2244725"/>
            <a:ext cx="54943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Мощные лампы на телескопической раскладной мачте, которые установлены на генератор. Дизельная осветительная мачта предназначена для использования на стройплощадках, при дорожных и ремонтных работах. Мы предлагаем мачты известных производителей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Chicago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Pneumatic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,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Atlas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 </a:t>
            </a:r>
            <a:r>
              <a:rPr lang="ru-RU" altLang="ru-RU" sz="1200" dirty="0" err="1">
                <a:solidFill>
                  <a:srgbClr val="4C4947"/>
                </a:solidFill>
                <a:latin typeface="Calibri" pitchFamily="34" charset="0"/>
              </a:rPr>
              <a:t>Copco</a:t>
            </a: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911725" y="1270000"/>
            <a:ext cx="3521733" cy="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2500"/>
              </a:lnSpc>
            </a:pPr>
            <a:r>
              <a:rPr lang="ru-RU" altLang="ru-RU" sz="2500" b="1" dirty="0">
                <a:solidFill>
                  <a:srgbClr val="382E75"/>
                </a:solidFill>
                <a:latin typeface="Calibri" pitchFamily="34" charset="0"/>
              </a:rPr>
              <a:t>ПЕРЕДВИЖНЫЕ </a:t>
            </a:r>
          </a:p>
          <a:p>
            <a:pPr lvl="0" defTabSz="914400">
              <a:lnSpc>
                <a:spcPts val="2500"/>
              </a:lnSpc>
            </a:pPr>
            <a:r>
              <a:rPr lang="ru-RU" altLang="ru-RU" sz="2500" b="1" dirty="0">
                <a:solidFill>
                  <a:srgbClr val="382E75"/>
                </a:solidFill>
                <a:latin typeface="Calibri" pitchFamily="34" charset="0"/>
              </a:rPr>
              <a:t>ОСВЕТИТЕЛЬНЫЕ МАЧТЫ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922838" y="2260600"/>
            <a:ext cx="31750" cy="574675"/>
          </a:xfrm>
          <a:prstGeom prst="rect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894263" y="4084638"/>
            <a:ext cx="5661165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Конструкция оборудования оснащена прочным стальным корпусом. Для защиты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от механического воздействия поставляется в ударопрочном кожухе из полиэтилена.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Имеет долговечное покрытие из порошковой краски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894263" y="5057775"/>
            <a:ext cx="5183342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Мачта снабжена дизельной электростанцией и помимо питания прожекторов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позволяет подключить дополнительную нагрузку в виде различного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электроинструмента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4894263" y="6059488"/>
            <a:ext cx="5699702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Осветительная мачта смонтирована на автомобильном прицепе, для перемещения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любым автотранспортом. Надежное горизонтальное крепление при транспортировке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4C4947"/>
                </a:solidFill>
                <a:latin typeface="Calibri" pitchFamily="34" charset="0"/>
              </a:rPr>
              <a:t>обеспечивает отсутствие проблем при передвижении и хранении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5180013" y="3870325"/>
            <a:ext cx="22724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НАДЕЖНОСТЬ И ДОЛГОВЕЧНОСТЬ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5180013" y="4843463"/>
            <a:ext cx="20365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МНОГОФУНКЦИОНАЛЬНОСТЬ 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180013" y="5835650"/>
            <a:ext cx="18585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382E75"/>
                </a:solidFill>
                <a:effectLst/>
                <a:latin typeface="Calibri" pitchFamily="34" charset="0"/>
                <a:cs typeface="Arial" pitchFamily="34" charset="0"/>
              </a:rPr>
              <a:t>УДОБСТВО ПЕРЕДВИЖЕНИЯ</a:t>
            </a:r>
            <a:endParaRPr kumimoji="0" lang="ru-RU" alt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8" name="Freeform 27"/>
          <p:cNvSpPr>
            <a:spLocks/>
          </p:cNvSpPr>
          <p:nvPr/>
        </p:nvSpPr>
        <p:spPr bwMode="auto">
          <a:xfrm>
            <a:off x="4900613" y="3886200"/>
            <a:ext cx="165100" cy="165100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60 h 461"/>
              <a:gd name="T10" fmla="*/ 319 w 461"/>
              <a:gd name="T11" fmla="*/ 60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60"/>
                </a:lnTo>
                <a:lnTo>
                  <a:pt x="319" y="60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28"/>
          <p:cNvSpPr>
            <a:spLocks/>
          </p:cNvSpPr>
          <p:nvPr/>
        </p:nvSpPr>
        <p:spPr bwMode="auto">
          <a:xfrm>
            <a:off x="4940300" y="3908425"/>
            <a:ext cx="127000" cy="95250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3 h 264"/>
              <a:gd name="T8" fmla="*/ 313 w 355"/>
              <a:gd name="T9" fmla="*/ 0 h 264"/>
              <a:gd name="T10" fmla="*/ 135 w 355"/>
              <a:gd name="T11" fmla="*/ 179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3"/>
                </a:lnTo>
                <a:lnTo>
                  <a:pt x="313" y="0"/>
                </a:lnTo>
                <a:lnTo>
                  <a:pt x="135" y="179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29"/>
          <p:cNvSpPr>
            <a:spLocks/>
          </p:cNvSpPr>
          <p:nvPr/>
        </p:nvSpPr>
        <p:spPr bwMode="auto">
          <a:xfrm>
            <a:off x="4900613" y="4857750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59 h 461"/>
              <a:gd name="T10" fmla="*/ 319 w 461"/>
              <a:gd name="T11" fmla="*/ 59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30"/>
          <p:cNvSpPr>
            <a:spLocks/>
          </p:cNvSpPr>
          <p:nvPr/>
        </p:nvSpPr>
        <p:spPr bwMode="auto">
          <a:xfrm>
            <a:off x="4940300" y="4879975"/>
            <a:ext cx="127000" cy="95250"/>
          </a:xfrm>
          <a:custGeom>
            <a:avLst/>
            <a:gdLst>
              <a:gd name="T0" fmla="*/ 43 w 355"/>
              <a:gd name="T1" fmla="*/ 79 h 264"/>
              <a:gd name="T2" fmla="*/ 0 w 355"/>
              <a:gd name="T3" fmla="*/ 120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7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79"/>
                </a:moveTo>
                <a:lnTo>
                  <a:pt x="0" y="120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79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31"/>
          <p:cNvSpPr>
            <a:spLocks/>
          </p:cNvSpPr>
          <p:nvPr/>
        </p:nvSpPr>
        <p:spPr bwMode="auto">
          <a:xfrm>
            <a:off x="4900613" y="5857875"/>
            <a:ext cx="165100" cy="166688"/>
          </a:xfrm>
          <a:custGeom>
            <a:avLst/>
            <a:gdLst>
              <a:gd name="T0" fmla="*/ 461 w 461"/>
              <a:gd name="T1" fmla="*/ 258 h 461"/>
              <a:gd name="T2" fmla="*/ 402 w 461"/>
              <a:gd name="T3" fmla="*/ 258 h 461"/>
              <a:gd name="T4" fmla="*/ 402 w 461"/>
              <a:gd name="T5" fmla="*/ 401 h 461"/>
              <a:gd name="T6" fmla="*/ 60 w 461"/>
              <a:gd name="T7" fmla="*/ 401 h 461"/>
              <a:gd name="T8" fmla="*/ 60 w 461"/>
              <a:gd name="T9" fmla="*/ 59 h 461"/>
              <a:gd name="T10" fmla="*/ 319 w 461"/>
              <a:gd name="T11" fmla="*/ 59 h 461"/>
              <a:gd name="T12" fmla="*/ 319 w 461"/>
              <a:gd name="T13" fmla="*/ 0 h 461"/>
              <a:gd name="T14" fmla="*/ 0 w 461"/>
              <a:gd name="T15" fmla="*/ 0 h 461"/>
              <a:gd name="T16" fmla="*/ 0 w 461"/>
              <a:gd name="T17" fmla="*/ 461 h 461"/>
              <a:gd name="T18" fmla="*/ 461 w 461"/>
              <a:gd name="T19" fmla="*/ 461 h 461"/>
              <a:gd name="T20" fmla="*/ 461 w 461"/>
              <a:gd name="T21" fmla="*/ 25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" h="461">
                <a:moveTo>
                  <a:pt x="461" y="258"/>
                </a:moveTo>
                <a:lnTo>
                  <a:pt x="402" y="258"/>
                </a:lnTo>
                <a:lnTo>
                  <a:pt x="402" y="401"/>
                </a:lnTo>
                <a:lnTo>
                  <a:pt x="60" y="401"/>
                </a:lnTo>
                <a:lnTo>
                  <a:pt x="60" y="59"/>
                </a:lnTo>
                <a:lnTo>
                  <a:pt x="319" y="59"/>
                </a:lnTo>
                <a:lnTo>
                  <a:pt x="319" y="0"/>
                </a:lnTo>
                <a:lnTo>
                  <a:pt x="0" y="0"/>
                </a:lnTo>
                <a:lnTo>
                  <a:pt x="0" y="461"/>
                </a:lnTo>
                <a:lnTo>
                  <a:pt x="461" y="461"/>
                </a:lnTo>
                <a:lnTo>
                  <a:pt x="461" y="258"/>
                </a:lnTo>
                <a:close/>
              </a:path>
            </a:pathLst>
          </a:cu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4940300" y="5881688"/>
            <a:ext cx="127000" cy="93663"/>
          </a:xfrm>
          <a:custGeom>
            <a:avLst/>
            <a:gdLst>
              <a:gd name="T0" fmla="*/ 43 w 355"/>
              <a:gd name="T1" fmla="*/ 80 h 264"/>
              <a:gd name="T2" fmla="*/ 0 w 355"/>
              <a:gd name="T3" fmla="*/ 121 h 264"/>
              <a:gd name="T4" fmla="*/ 134 w 355"/>
              <a:gd name="T5" fmla="*/ 264 h 264"/>
              <a:gd name="T6" fmla="*/ 355 w 355"/>
              <a:gd name="T7" fmla="*/ 42 h 264"/>
              <a:gd name="T8" fmla="*/ 313 w 355"/>
              <a:gd name="T9" fmla="*/ 0 h 264"/>
              <a:gd name="T10" fmla="*/ 135 w 355"/>
              <a:gd name="T11" fmla="*/ 178 h 264"/>
              <a:gd name="T12" fmla="*/ 43 w 355"/>
              <a:gd name="T13" fmla="*/ 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264">
                <a:moveTo>
                  <a:pt x="43" y="80"/>
                </a:moveTo>
                <a:lnTo>
                  <a:pt x="0" y="121"/>
                </a:lnTo>
                <a:lnTo>
                  <a:pt x="134" y="264"/>
                </a:lnTo>
                <a:lnTo>
                  <a:pt x="355" y="42"/>
                </a:lnTo>
                <a:lnTo>
                  <a:pt x="313" y="0"/>
                </a:lnTo>
                <a:lnTo>
                  <a:pt x="135" y="178"/>
                </a:lnTo>
                <a:lnTo>
                  <a:pt x="43" y="80"/>
                </a:lnTo>
                <a:close/>
              </a:path>
            </a:pathLst>
          </a:custGeom>
          <a:solidFill>
            <a:srgbClr val="382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33"/>
          <p:cNvSpPr>
            <a:spLocks/>
          </p:cNvSpPr>
          <p:nvPr/>
        </p:nvSpPr>
        <p:spPr bwMode="auto">
          <a:xfrm>
            <a:off x="8529638" y="0"/>
            <a:ext cx="2163762" cy="1797050"/>
          </a:xfrm>
          <a:custGeom>
            <a:avLst/>
            <a:gdLst>
              <a:gd name="T0" fmla="*/ 6010 w 6010"/>
              <a:gd name="T1" fmla="*/ 4735 h 4989"/>
              <a:gd name="T2" fmla="*/ 4515 w 6010"/>
              <a:gd name="T3" fmla="*/ 4989 h 4989"/>
              <a:gd name="T4" fmla="*/ 0 w 6010"/>
              <a:gd name="T5" fmla="*/ 473 h 4989"/>
              <a:gd name="T6" fmla="*/ 24 w 6010"/>
              <a:gd name="T7" fmla="*/ 0 h 4989"/>
              <a:gd name="T8" fmla="*/ 6010 w 6010"/>
              <a:gd name="T9" fmla="*/ 0 h 4989"/>
              <a:gd name="T10" fmla="*/ 6010 w 6010"/>
              <a:gd name="T11" fmla="*/ 4735 h 4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10" h="4989">
                <a:moveTo>
                  <a:pt x="6010" y="4735"/>
                </a:moveTo>
                <a:cubicBezTo>
                  <a:pt x="5542" y="4899"/>
                  <a:pt x="5039" y="4989"/>
                  <a:pt x="4515" y="4989"/>
                </a:cubicBezTo>
                <a:cubicBezTo>
                  <a:pt x="2021" y="4989"/>
                  <a:pt x="0" y="2967"/>
                  <a:pt x="0" y="473"/>
                </a:cubicBezTo>
                <a:cubicBezTo>
                  <a:pt x="0" y="314"/>
                  <a:pt x="8" y="156"/>
                  <a:pt x="24" y="0"/>
                </a:cubicBezTo>
                <a:lnTo>
                  <a:pt x="6010" y="0"/>
                </a:lnTo>
                <a:lnTo>
                  <a:pt x="6010" y="4735"/>
                </a:lnTo>
                <a:close/>
              </a:path>
            </a:pathLst>
          </a:custGeom>
          <a:solidFill>
            <a:srgbClr val="592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34"/>
          <p:cNvSpPr>
            <a:spLocks noEditPoints="1"/>
          </p:cNvSpPr>
          <p:nvPr/>
        </p:nvSpPr>
        <p:spPr bwMode="auto">
          <a:xfrm>
            <a:off x="9417050" y="490538"/>
            <a:ext cx="665162" cy="663575"/>
          </a:xfrm>
          <a:custGeom>
            <a:avLst/>
            <a:gdLst>
              <a:gd name="T0" fmla="*/ 1529 w 1847"/>
              <a:gd name="T1" fmla="*/ 1009 h 1846"/>
              <a:gd name="T2" fmla="*/ 1529 w 1847"/>
              <a:gd name="T3" fmla="*/ 836 h 1846"/>
              <a:gd name="T4" fmla="*/ 1847 w 1847"/>
              <a:gd name="T5" fmla="*/ 923 h 1846"/>
              <a:gd name="T6" fmla="*/ 1619 w 1847"/>
              <a:gd name="T7" fmla="*/ 349 h 1846"/>
              <a:gd name="T8" fmla="*/ 1417 w 1847"/>
              <a:gd name="T9" fmla="*/ 551 h 1846"/>
              <a:gd name="T10" fmla="*/ 1356 w 1847"/>
              <a:gd name="T11" fmla="*/ 577 h 1846"/>
              <a:gd name="T12" fmla="*/ 1295 w 1847"/>
              <a:gd name="T13" fmla="*/ 429 h 1846"/>
              <a:gd name="T14" fmla="*/ 1340 w 1847"/>
              <a:gd name="T15" fmla="*/ 384 h 1846"/>
              <a:gd name="T16" fmla="*/ 1558 w 1847"/>
              <a:gd name="T17" fmla="*/ 202 h 1846"/>
              <a:gd name="T18" fmla="*/ 1619 w 1847"/>
              <a:gd name="T19" fmla="*/ 349 h 1846"/>
              <a:gd name="T20" fmla="*/ 623 w 1847"/>
              <a:gd name="T21" fmla="*/ 1093 h 1846"/>
              <a:gd name="T22" fmla="*/ 577 w 1847"/>
              <a:gd name="T23" fmla="*/ 923 h 1846"/>
              <a:gd name="T24" fmla="*/ 1270 w 1847"/>
              <a:gd name="T25" fmla="*/ 923 h 1846"/>
              <a:gd name="T26" fmla="*/ 924 w 1847"/>
              <a:gd name="T27" fmla="*/ 750 h 1846"/>
              <a:gd name="T28" fmla="*/ 924 w 1847"/>
              <a:gd name="T29" fmla="*/ 1096 h 1846"/>
              <a:gd name="T30" fmla="*/ 924 w 1847"/>
              <a:gd name="T31" fmla="*/ 750 h 1846"/>
              <a:gd name="T32" fmla="*/ 837 w 1847"/>
              <a:gd name="T33" fmla="*/ 317 h 1846"/>
              <a:gd name="T34" fmla="*/ 924 w 1847"/>
              <a:gd name="T35" fmla="*/ 0 h 1846"/>
              <a:gd name="T36" fmla="*/ 1010 w 1847"/>
              <a:gd name="T37" fmla="*/ 317 h 1846"/>
              <a:gd name="T38" fmla="*/ 552 w 1847"/>
              <a:gd name="T39" fmla="*/ 1417 h 1846"/>
              <a:gd name="T40" fmla="*/ 507 w 1847"/>
              <a:gd name="T41" fmla="*/ 1462 h 1846"/>
              <a:gd name="T42" fmla="*/ 289 w 1847"/>
              <a:gd name="T43" fmla="*/ 1644 h 1846"/>
              <a:gd name="T44" fmla="*/ 228 w 1847"/>
              <a:gd name="T45" fmla="*/ 1496 h 1846"/>
              <a:gd name="T46" fmla="*/ 430 w 1847"/>
              <a:gd name="T47" fmla="*/ 1294 h 1846"/>
              <a:gd name="T48" fmla="*/ 577 w 1847"/>
              <a:gd name="T49" fmla="*/ 1356 h 1846"/>
              <a:gd name="T50" fmla="*/ 491 w 1847"/>
              <a:gd name="T51" fmla="*/ 577 h 1846"/>
              <a:gd name="T52" fmla="*/ 430 w 1847"/>
              <a:gd name="T53" fmla="*/ 551 h 1846"/>
              <a:gd name="T54" fmla="*/ 228 w 1847"/>
              <a:gd name="T55" fmla="*/ 349 h 1846"/>
              <a:gd name="T56" fmla="*/ 289 w 1847"/>
              <a:gd name="T57" fmla="*/ 202 h 1846"/>
              <a:gd name="T58" fmla="*/ 507 w 1847"/>
              <a:gd name="T59" fmla="*/ 384 h 1846"/>
              <a:gd name="T60" fmla="*/ 552 w 1847"/>
              <a:gd name="T61" fmla="*/ 429 h 1846"/>
              <a:gd name="T62" fmla="*/ 491 w 1847"/>
              <a:gd name="T63" fmla="*/ 577 h 1846"/>
              <a:gd name="T64" fmla="*/ 404 w 1847"/>
              <a:gd name="T65" fmla="*/ 923 h 1846"/>
              <a:gd name="T66" fmla="*/ 87 w 1847"/>
              <a:gd name="T67" fmla="*/ 1009 h 1846"/>
              <a:gd name="T68" fmla="*/ 87 w 1847"/>
              <a:gd name="T69" fmla="*/ 836 h 1846"/>
              <a:gd name="T70" fmla="*/ 924 w 1847"/>
              <a:gd name="T71" fmla="*/ 1442 h 1846"/>
              <a:gd name="T72" fmla="*/ 1010 w 1847"/>
              <a:gd name="T73" fmla="*/ 1759 h 1846"/>
              <a:gd name="T74" fmla="*/ 837 w 1847"/>
              <a:gd name="T75" fmla="*/ 1759 h 1846"/>
              <a:gd name="T76" fmla="*/ 924 w 1847"/>
              <a:gd name="T77" fmla="*/ 1442 h 1846"/>
              <a:gd name="T78" fmla="*/ 1417 w 1847"/>
              <a:gd name="T79" fmla="*/ 1294 h 1846"/>
              <a:gd name="T80" fmla="*/ 1619 w 1847"/>
              <a:gd name="T81" fmla="*/ 1496 h 1846"/>
              <a:gd name="T82" fmla="*/ 1558 w 1847"/>
              <a:gd name="T83" fmla="*/ 1644 h 1846"/>
              <a:gd name="T84" fmla="*/ 1340 w 1847"/>
              <a:gd name="T85" fmla="*/ 1462 h 1846"/>
              <a:gd name="T86" fmla="*/ 1270 w 1847"/>
              <a:gd name="T87" fmla="*/ 1356 h 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7" h="1846">
                <a:moveTo>
                  <a:pt x="1760" y="1009"/>
                </a:moveTo>
                <a:lnTo>
                  <a:pt x="1529" y="1009"/>
                </a:lnTo>
                <a:cubicBezTo>
                  <a:pt x="1482" y="1009"/>
                  <a:pt x="1443" y="971"/>
                  <a:pt x="1443" y="923"/>
                </a:cubicBezTo>
                <a:cubicBezTo>
                  <a:pt x="1443" y="875"/>
                  <a:pt x="1482" y="836"/>
                  <a:pt x="1529" y="836"/>
                </a:cubicBezTo>
                <a:lnTo>
                  <a:pt x="1760" y="836"/>
                </a:lnTo>
                <a:cubicBezTo>
                  <a:pt x="1808" y="836"/>
                  <a:pt x="1847" y="875"/>
                  <a:pt x="1847" y="923"/>
                </a:cubicBezTo>
                <a:cubicBezTo>
                  <a:pt x="1847" y="971"/>
                  <a:pt x="1808" y="1009"/>
                  <a:pt x="1760" y="1009"/>
                </a:cubicBezTo>
                <a:moveTo>
                  <a:pt x="1619" y="349"/>
                </a:moveTo>
                <a:lnTo>
                  <a:pt x="1462" y="506"/>
                </a:lnTo>
                <a:lnTo>
                  <a:pt x="1417" y="551"/>
                </a:lnTo>
                <a:lnTo>
                  <a:pt x="1417" y="551"/>
                </a:lnTo>
                <a:cubicBezTo>
                  <a:pt x="1402" y="567"/>
                  <a:pt x="1380" y="577"/>
                  <a:pt x="1356" y="577"/>
                </a:cubicBezTo>
                <a:cubicBezTo>
                  <a:pt x="1308" y="577"/>
                  <a:pt x="1270" y="538"/>
                  <a:pt x="1270" y="490"/>
                </a:cubicBezTo>
                <a:cubicBezTo>
                  <a:pt x="1270" y="466"/>
                  <a:pt x="1280" y="445"/>
                  <a:pt x="1295" y="429"/>
                </a:cubicBezTo>
                <a:lnTo>
                  <a:pt x="1295" y="429"/>
                </a:lnTo>
                <a:lnTo>
                  <a:pt x="1340" y="384"/>
                </a:lnTo>
                <a:lnTo>
                  <a:pt x="1497" y="227"/>
                </a:lnTo>
                <a:cubicBezTo>
                  <a:pt x="1513" y="211"/>
                  <a:pt x="1534" y="202"/>
                  <a:pt x="1558" y="202"/>
                </a:cubicBezTo>
                <a:cubicBezTo>
                  <a:pt x="1606" y="202"/>
                  <a:pt x="1645" y="240"/>
                  <a:pt x="1645" y="288"/>
                </a:cubicBezTo>
                <a:cubicBezTo>
                  <a:pt x="1645" y="312"/>
                  <a:pt x="1635" y="334"/>
                  <a:pt x="1619" y="349"/>
                </a:cubicBezTo>
                <a:moveTo>
                  <a:pt x="924" y="1269"/>
                </a:moveTo>
                <a:cubicBezTo>
                  <a:pt x="794" y="1269"/>
                  <a:pt x="682" y="1198"/>
                  <a:pt x="623" y="1093"/>
                </a:cubicBezTo>
                <a:lnTo>
                  <a:pt x="588" y="1008"/>
                </a:lnTo>
                <a:cubicBezTo>
                  <a:pt x="581" y="981"/>
                  <a:pt x="577" y="952"/>
                  <a:pt x="577" y="923"/>
                </a:cubicBezTo>
                <a:cubicBezTo>
                  <a:pt x="577" y="732"/>
                  <a:pt x="732" y="577"/>
                  <a:pt x="924" y="577"/>
                </a:cubicBezTo>
                <a:cubicBezTo>
                  <a:pt x="1115" y="577"/>
                  <a:pt x="1270" y="732"/>
                  <a:pt x="1270" y="923"/>
                </a:cubicBezTo>
                <a:cubicBezTo>
                  <a:pt x="1270" y="1114"/>
                  <a:pt x="1115" y="1269"/>
                  <a:pt x="924" y="1269"/>
                </a:cubicBezTo>
                <a:moveTo>
                  <a:pt x="924" y="750"/>
                </a:moveTo>
                <a:cubicBezTo>
                  <a:pt x="828" y="750"/>
                  <a:pt x="750" y="827"/>
                  <a:pt x="750" y="923"/>
                </a:cubicBezTo>
                <a:cubicBezTo>
                  <a:pt x="750" y="1018"/>
                  <a:pt x="828" y="1096"/>
                  <a:pt x="924" y="1096"/>
                </a:cubicBezTo>
                <a:cubicBezTo>
                  <a:pt x="1019" y="1096"/>
                  <a:pt x="1097" y="1018"/>
                  <a:pt x="1097" y="923"/>
                </a:cubicBezTo>
                <a:cubicBezTo>
                  <a:pt x="1097" y="827"/>
                  <a:pt x="1019" y="750"/>
                  <a:pt x="924" y="750"/>
                </a:cubicBezTo>
                <a:moveTo>
                  <a:pt x="924" y="404"/>
                </a:moveTo>
                <a:cubicBezTo>
                  <a:pt x="876" y="404"/>
                  <a:pt x="837" y="365"/>
                  <a:pt x="837" y="317"/>
                </a:cubicBezTo>
                <a:lnTo>
                  <a:pt x="837" y="86"/>
                </a:lnTo>
                <a:cubicBezTo>
                  <a:pt x="837" y="38"/>
                  <a:pt x="876" y="0"/>
                  <a:pt x="924" y="0"/>
                </a:cubicBezTo>
                <a:cubicBezTo>
                  <a:pt x="971" y="0"/>
                  <a:pt x="1010" y="38"/>
                  <a:pt x="1010" y="86"/>
                </a:cubicBezTo>
                <a:lnTo>
                  <a:pt x="1010" y="317"/>
                </a:lnTo>
                <a:cubicBezTo>
                  <a:pt x="1010" y="365"/>
                  <a:pt x="971" y="404"/>
                  <a:pt x="924" y="404"/>
                </a:cubicBezTo>
                <a:moveTo>
                  <a:pt x="552" y="1417"/>
                </a:moveTo>
                <a:lnTo>
                  <a:pt x="552" y="1417"/>
                </a:lnTo>
                <a:lnTo>
                  <a:pt x="507" y="1462"/>
                </a:lnTo>
                <a:lnTo>
                  <a:pt x="350" y="1619"/>
                </a:lnTo>
                <a:cubicBezTo>
                  <a:pt x="334" y="1634"/>
                  <a:pt x="313" y="1644"/>
                  <a:pt x="289" y="1644"/>
                </a:cubicBezTo>
                <a:cubicBezTo>
                  <a:pt x="241" y="1644"/>
                  <a:pt x="202" y="1605"/>
                  <a:pt x="202" y="1557"/>
                </a:cubicBezTo>
                <a:cubicBezTo>
                  <a:pt x="202" y="1534"/>
                  <a:pt x="212" y="1512"/>
                  <a:pt x="228" y="1496"/>
                </a:cubicBezTo>
                <a:lnTo>
                  <a:pt x="385" y="1339"/>
                </a:lnTo>
                <a:lnTo>
                  <a:pt x="430" y="1294"/>
                </a:lnTo>
                <a:cubicBezTo>
                  <a:pt x="445" y="1279"/>
                  <a:pt x="467" y="1269"/>
                  <a:pt x="491" y="1269"/>
                </a:cubicBezTo>
                <a:cubicBezTo>
                  <a:pt x="539" y="1269"/>
                  <a:pt x="577" y="1308"/>
                  <a:pt x="577" y="1356"/>
                </a:cubicBezTo>
                <a:cubicBezTo>
                  <a:pt x="577" y="1379"/>
                  <a:pt x="568" y="1401"/>
                  <a:pt x="552" y="1417"/>
                </a:cubicBezTo>
                <a:moveTo>
                  <a:pt x="491" y="577"/>
                </a:moveTo>
                <a:cubicBezTo>
                  <a:pt x="467" y="577"/>
                  <a:pt x="445" y="567"/>
                  <a:pt x="430" y="551"/>
                </a:cubicBezTo>
                <a:lnTo>
                  <a:pt x="430" y="551"/>
                </a:lnTo>
                <a:lnTo>
                  <a:pt x="385" y="506"/>
                </a:lnTo>
                <a:lnTo>
                  <a:pt x="228" y="349"/>
                </a:lnTo>
                <a:cubicBezTo>
                  <a:pt x="212" y="334"/>
                  <a:pt x="202" y="312"/>
                  <a:pt x="202" y="288"/>
                </a:cubicBezTo>
                <a:cubicBezTo>
                  <a:pt x="202" y="240"/>
                  <a:pt x="241" y="202"/>
                  <a:pt x="289" y="202"/>
                </a:cubicBezTo>
                <a:cubicBezTo>
                  <a:pt x="313" y="202"/>
                  <a:pt x="334" y="211"/>
                  <a:pt x="350" y="227"/>
                </a:cubicBezTo>
                <a:lnTo>
                  <a:pt x="507" y="384"/>
                </a:lnTo>
                <a:lnTo>
                  <a:pt x="552" y="429"/>
                </a:lnTo>
                <a:lnTo>
                  <a:pt x="552" y="429"/>
                </a:lnTo>
                <a:cubicBezTo>
                  <a:pt x="568" y="445"/>
                  <a:pt x="577" y="466"/>
                  <a:pt x="577" y="490"/>
                </a:cubicBezTo>
                <a:cubicBezTo>
                  <a:pt x="577" y="538"/>
                  <a:pt x="539" y="577"/>
                  <a:pt x="491" y="577"/>
                </a:cubicBezTo>
                <a:moveTo>
                  <a:pt x="318" y="836"/>
                </a:moveTo>
                <a:cubicBezTo>
                  <a:pt x="366" y="836"/>
                  <a:pt x="404" y="875"/>
                  <a:pt x="404" y="923"/>
                </a:cubicBezTo>
                <a:cubicBezTo>
                  <a:pt x="404" y="971"/>
                  <a:pt x="366" y="1009"/>
                  <a:pt x="318" y="1009"/>
                </a:cubicBezTo>
                <a:lnTo>
                  <a:pt x="87" y="1009"/>
                </a:lnTo>
                <a:cubicBezTo>
                  <a:pt x="39" y="1009"/>
                  <a:pt x="0" y="971"/>
                  <a:pt x="0" y="923"/>
                </a:cubicBezTo>
                <a:cubicBezTo>
                  <a:pt x="0" y="875"/>
                  <a:pt x="39" y="836"/>
                  <a:pt x="87" y="836"/>
                </a:cubicBezTo>
                <a:lnTo>
                  <a:pt x="318" y="836"/>
                </a:lnTo>
                <a:close/>
                <a:moveTo>
                  <a:pt x="924" y="1442"/>
                </a:moveTo>
                <a:cubicBezTo>
                  <a:pt x="971" y="1442"/>
                  <a:pt x="1010" y="1481"/>
                  <a:pt x="1010" y="1529"/>
                </a:cubicBezTo>
                <a:lnTo>
                  <a:pt x="1010" y="1759"/>
                </a:lnTo>
                <a:cubicBezTo>
                  <a:pt x="1010" y="1807"/>
                  <a:pt x="971" y="1846"/>
                  <a:pt x="924" y="1846"/>
                </a:cubicBezTo>
                <a:cubicBezTo>
                  <a:pt x="876" y="1846"/>
                  <a:pt x="837" y="1807"/>
                  <a:pt x="837" y="1759"/>
                </a:cubicBezTo>
                <a:lnTo>
                  <a:pt x="837" y="1529"/>
                </a:lnTo>
                <a:cubicBezTo>
                  <a:pt x="837" y="1481"/>
                  <a:pt x="876" y="1442"/>
                  <a:pt x="924" y="1442"/>
                </a:cubicBezTo>
                <a:moveTo>
                  <a:pt x="1356" y="1269"/>
                </a:moveTo>
                <a:cubicBezTo>
                  <a:pt x="1380" y="1269"/>
                  <a:pt x="1402" y="1279"/>
                  <a:pt x="1417" y="1294"/>
                </a:cubicBezTo>
                <a:lnTo>
                  <a:pt x="1462" y="1339"/>
                </a:lnTo>
                <a:lnTo>
                  <a:pt x="1619" y="1496"/>
                </a:lnTo>
                <a:cubicBezTo>
                  <a:pt x="1635" y="1512"/>
                  <a:pt x="1645" y="1534"/>
                  <a:pt x="1645" y="1557"/>
                </a:cubicBezTo>
                <a:cubicBezTo>
                  <a:pt x="1645" y="1605"/>
                  <a:pt x="1606" y="1644"/>
                  <a:pt x="1558" y="1644"/>
                </a:cubicBezTo>
                <a:cubicBezTo>
                  <a:pt x="1534" y="1644"/>
                  <a:pt x="1513" y="1634"/>
                  <a:pt x="1497" y="1619"/>
                </a:cubicBezTo>
                <a:lnTo>
                  <a:pt x="1340" y="1462"/>
                </a:lnTo>
                <a:lnTo>
                  <a:pt x="1295" y="1417"/>
                </a:lnTo>
                <a:cubicBezTo>
                  <a:pt x="1279" y="1401"/>
                  <a:pt x="1270" y="1379"/>
                  <a:pt x="1270" y="1356"/>
                </a:cubicBezTo>
                <a:cubicBezTo>
                  <a:pt x="1270" y="1308"/>
                  <a:pt x="1308" y="1269"/>
                  <a:pt x="1356" y="126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35"/>
          <p:cNvSpPr>
            <a:spLocks/>
          </p:cNvSpPr>
          <p:nvPr/>
        </p:nvSpPr>
        <p:spPr bwMode="auto">
          <a:xfrm>
            <a:off x="8350250" y="169863"/>
            <a:ext cx="2214562" cy="1806575"/>
          </a:xfrm>
          <a:custGeom>
            <a:avLst/>
            <a:gdLst>
              <a:gd name="T0" fmla="*/ 6151 w 6151"/>
              <a:gd name="T1" fmla="*/ 4886 h 5016"/>
              <a:gd name="T2" fmla="*/ 5015 w 6151"/>
              <a:gd name="T3" fmla="*/ 5016 h 5016"/>
              <a:gd name="T4" fmla="*/ 0 w 6151"/>
              <a:gd name="T5" fmla="*/ 0 h 5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51" h="5016">
                <a:moveTo>
                  <a:pt x="6151" y="4886"/>
                </a:moveTo>
                <a:cubicBezTo>
                  <a:pt x="5779" y="4973"/>
                  <a:pt x="5398" y="5016"/>
                  <a:pt x="5015" y="5016"/>
                </a:cubicBezTo>
                <a:cubicBezTo>
                  <a:pt x="2245" y="5016"/>
                  <a:pt x="0" y="2770"/>
                  <a:pt x="0" y="0"/>
                </a:cubicBezTo>
              </a:path>
            </a:pathLst>
          </a:custGeom>
          <a:noFill/>
          <a:ln w="9525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8513763" y="168275"/>
            <a:ext cx="555625" cy="1216025"/>
          </a:xfrm>
          <a:custGeom>
            <a:avLst/>
            <a:gdLst>
              <a:gd name="T0" fmla="*/ 71 w 1545"/>
              <a:gd name="T1" fmla="*/ 0 h 3373"/>
              <a:gd name="T2" fmla="*/ 70 w 1545"/>
              <a:gd name="T3" fmla="*/ 23 h 3373"/>
              <a:gd name="T4" fmla="*/ 1545 w 1545"/>
              <a:gd name="T5" fmla="*/ 3373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5" h="3373">
                <a:moveTo>
                  <a:pt x="71" y="0"/>
                </a:moveTo>
                <a:cubicBezTo>
                  <a:pt x="70" y="8"/>
                  <a:pt x="70" y="16"/>
                  <a:pt x="70" y="23"/>
                </a:cubicBezTo>
                <a:cubicBezTo>
                  <a:pt x="0" y="1361"/>
                  <a:pt x="585" y="2581"/>
                  <a:pt x="1545" y="3373"/>
                </a:cubicBezTo>
              </a:path>
            </a:pathLst>
          </a:custGeom>
          <a:noFill/>
          <a:ln w="107950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Oval 37"/>
          <p:cNvSpPr>
            <a:spLocks noChangeArrowheads="1"/>
          </p:cNvSpPr>
          <p:nvPr/>
        </p:nvSpPr>
        <p:spPr bwMode="auto">
          <a:xfrm>
            <a:off x="10290175" y="1917700"/>
            <a:ext cx="104775" cy="104775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3238" y="519113"/>
            <a:ext cx="2612575" cy="61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2400"/>
              </a:lnSpc>
            </a:pPr>
            <a:r>
              <a:rPr lang="ru-RU" altLang="ru-RU" sz="2400" b="1" dirty="0">
                <a:solidFill>
                  <a:srgbClr val="382E75"/>
                </a:solidFill>
                <a:latin typeface="Calibri" pitchFamily="34" charset="0"/>
              </a:rPr>
              <a:t>ПОЧЕМУ КЛИЕНТЫ </a:t>
            </a:r>
          </a:p>
          <a:p>
            <a:pPr lvl="0" defTabSz="914400">
              <a:lnSpc>
                <a:spcPts val="2400"/>
              </a:lnSpc>
            </a:pPr>
            <a:r>
              <a:rPr lang="ru-RU" altLang="ru-RU" sz="2400" b="1" dirty="0">
                <a:solidFill>
                  <a:srgbClr val="382E75"/>
                </a:solidFill>
                <a:latin typeface="Calibri" pitchFamily="34" charset="0"/>
              </a:rPr>
              <a:t>ВЫБИРАЮТ НАС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10013" y="1930400"/>
            <a:ext cx="5781776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Мы предлагаем большой выбор строительной техники известных мировых брендов.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Многие позиции имеются в наличии на наших складах в Краснодаре, Москве и Астане.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Также мы поставляет технику под заказ под запрос покупателей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10013" y="3316288"/>
            <a:ext cx="6115841" cy="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Имеем склады запасных частей и расходных материалов, что позволяет нам оперативно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проводить сервисное и гарантийное обслуживание техники. Мы оказываем услуги по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ремонту в режиме 24\7. При оказании услуг строго соблюдаем регламенты производителей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и ставим сертифицированные </a:t>
            </a:r>
            <a:r>
              <a:rPr lang="ru-RU" altLang="ru-RU" sz="1200" dirty="0" err="1">
                <a:solidFill>
                  <a:srgbClr val="FEFEFE"/>
                </a:solidFill>
                <a:latin typeface="Calibri" pitchFamily="34" charset="0"/>
              </a:rPr>
              <a:t>расходники</a:t>
            </a: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 и запчасти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910013" y="4754563"/>
            <a:ext cx="5686365" cy="4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В штате компании работают квалифицированные сотрудники отделов продаж,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технические специалисты, сервисные инженеры, специалисты по монтажу, механики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по эксплуатации оборудования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910013" y="6076950"/>
            <a:ext cx="5758115" cy="4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Мы предлагаем оптимальные условия работы для каждого клиента. Есть возможность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оформить лизинг у наших партнеров (ВТБ, Газпром, </a:t>
            </a:r>
            <a:r>
              <a:rPr lang="ru-RU" altLang="ru-RU" sz="1200" dirty="0" err="1">
                <a:solidFill>
                  <a:srgbClr val="FEFEFE"/>
                </a:solidFill>
                <a:latin typeface="Calibri" pitchFamily="34" charset="0"/>
              </a:rPr>
              <a:t>Carcade</a:t>
            </a: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). В индивидуальном </a:t>
            </a:r>
          </a:p>
          <a:p>
            <a:pPr lvl="0" defTabSz="914400">
              <a:lnSpc>
                <a:spcPts val="1200"/>
              </a:lnSpc>
            </a:pPr>
            <a:r>
              <a:rPr lang="ru-RU" altLang="ru-RU" sz="1200" dirty="0">
                <a:solidFill>
                  <a:srgbClr val="FEFEFE"/>
                </a:solidFill>
                <a:latin typeface="Calibri" pitchFamily="34" charset="0"/>
              </a:rPr>
              <a:t>порядке предоставляем скидки и рассрочки, работаем по разным формам оплаты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473575" y="1312863"/>
            <a:ext cx="1543821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ШИРОКИЙ </a:t>
            </a:r>
          </a:p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АССОРТИМЕНТ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473575" y="2698750"/>
            <a:ext cx="1576009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ОПЕРАТИВНЫЙ </a:t>
            </a:r>
          </a:p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РЕМОНТ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4473575" y="4137025"/>
            <a:ext cx="1538883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ОПЫТНЫЕ </a:t>
            </a:r>
          </a:p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СПЕЦИАЛИСТЫ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473575" y="5459413"/>
            <a:ext cx="2090316" cy="4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ИНДИВИДУАЛЬНЫЙ </a:t>
            </a:r>
          </a:p>
          <a:p>
            <a:pPr lvl="0" defTabSz="914400">
              <a:lnSpc>
                <a:spcPts val="1800"/>
              </a:lnSpc>
            </a:pPr>
            <a:r>
              <a:rPr lang="ru-RU" altLang="ru-RU" sz="1800" b="1" dirty="0">
                <a:solidFill>
                  <a:srgbClr val="FEFEFE"/>
                </a:solidFill>
                <a:latin typeface="Calibri" pitchFamily="34" charset="0"/>
              </a:rPr>
              <a:t>ПОДХОД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auto">
          <a:xfrm>
            <a:off x="2224088" y="112713"/>
            <a:ext cx="1541462" cy="7281863"/>
          </a:xfrm>
          <a:custGeom>
            <a:avLst/>
            <a:gdLst>
              <a:gd name="T0" fmla="*/ 2071 w 4282"/>
              <a:gd name="T1" fmla="*/ 20219 h 20219"/>
              <a:gd name="T2" fmla="*/ 0 w 4282"/>
              <a:gd name="T3" fmla="*/ 11759 h 20219"/>
              <a:gd name="T4" fmla="*/ 4282 w 4282"/>
              <a:gd name="T5" fmla="*/ 0 h 20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2" h="20219">
                <a:moveTo>
                  <a:pt x="2071" y="20219"/>
                </a:moveTo>
                <a:cubicBezTo>
                  <a:pt x="749" y="17689"/>
                  <a:pt x="0" y="14812"/>
                  <a:pt x="0" y="11759"/>
                </a:cubicBezTo>
                <a:cubicBezTo>
                  <a:pt x="0" y="7281"/>
                  <a:pt x="1611" y="3179"/>
                  <a:pt x="4282" y="0"/>
                </a:cubicBezTo>
              </a:path>
            </a:pathLst>
          </a:custGeom>
          <a:noFill/>
          <a:ln w="17463" cap="flat">
            <a:solidFill>
              <a:srgbClr val="A9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3546475" y="250825"/>
            <a:ext cx="120650" cy="120650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2632075" y="6665913"/>
            <a:ext cx="120650" cy="120650"/>
          </a:xfrm>
          <a:prstGeom prst="ellipse">
            <a:avLst/>
          </a:prstGeom>
          <a:solidFill>
            <a:srgbClr val="A9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32"/>
          <p:cNvSpPr>
            <a:spLocks/>
          </p:cNvSpPr>
          <p:nvPr/>
        </p:nvSpPr>
        <p:spPr bwMode="auto">
          <a:xfrm>
            <a:off x="2598738" y="4348163"/>
            <a:ext cx="746125" cy="3046413"/>
          </a:xfrm>
          <a:custGeom>
            <a:avLst/>
            <a:gdLst>
              <a:gd name="T0" fmla="*/ 2071 w 2071"/>
              <a:gd name="T1" fmla="*/ 8460 h 8460"/>
              <a:gd name="T2" fmla="*/ 0 w 2071"/>
              <a:gd name="T3" fmla="*/ 0 h 84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1" h="8460">
                <a:moveTo>
                  <a:pt x="2071" y="8460"/>
                </a:moveTo>
                <a:cubicBezTo>
                  <a:pt x="749" y="5930"/>
                  <a:pt x="0" y="3053"/>
                  <a:pt x="0" y="0"/>
                </a:cubicBezTo>
              </a:path>
            </a:pathLst>
          </a:custGeom>
          <a:noFill/>
          <a:ln w="360363" cap="flat">
            <a:solidFill>
              <a:srgbClr val="B276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3836988" y="1287463"/>
            <a:ext cx="495300" cy="495300"/>
          </a:xfrm>
          <a:prstGeom prst="ellipse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34"/>
          <p:cNvSpPr>
            <a:spLocks noEditPoints="1"/>
          </p:cNvSpPr>
          <p:nvPr/>
        </p:nvSpPr>
        <p:spPr bwMode="auto">
          <a:xfrm>
            <a:off x="3943350" y="1397000"/>
            <a:ext cx="282575" cy="276225"/>
          </a:xfrm>
          <a:custGeom>
            <a:avLst/>
            <a:gdLst>
              <a:gd name="T0" fmla="*/ 667 w 785"/>
              <a:gd name="T1" fmla="*/ 39 h 765"/>
              <a:gd name="T2" fmla="*/ 336 w 785"/>
              <a:gd name="T3" fmla="*/ 39 h 765"/>
              <a:gd name="T4" fmla="*/ 233 w 785"/>
              <a:gd name="T5" fmla="*/ 0 h 765"/>
              <a:gd name="T6" fmla="*/ 118 w 785"/>
              <a:gd name="T7" fmla="*/ 0 h 765"/>
              <a:gd name="T8" fmla="*/ 35 w 785"/>
              <a:gd name="T9" fmla="*/ 35 h 765"/>
              <a:gd name="T10" fmla="*/ 0 w 785"/>
              <a:gd name="T11" fmla="*/ 118 h 765"/>
              <a:gd name="T12" fmla="*/ 0 w 785"/>
              <a:gd name="T13" fmla="*/ 648 h 765"/>
              <a:gd name="T14" fmla="*/ 35 w 785"/>
              <a:gd name="T15" fmla="*/ 731 h 765"/>
              <a:gd name="T16" fmla="*/ 118 w 785"/>
              <a:gd name="T17" fmla="*/ 765 h 765"/>
              <a:gd name="T18" fmla="*/ 667 w 785"/>
              <a:gd name="T19" fmla="*/ 765 h 765"/>
              <a:gd name="T20" fmla="*/ 750 w 785"/>
              <a:gd name="T21" fmla="*/ 731 h 765"/>
              <a:gd name="T22" fmla="*/ 785 w 785"/>
              <a:gd name="T23" fmla="*/ 648 h 765"/>
              <a:gd name="T24" fmla="*/ 785 w 785"/>
              <a:gd name="T25" fmla="*/ 157 h 765"/>
              <a:gd name="T26" fmla="*/ 667 w 785"/>
              <a:gd name="T27" fmla="*/ 39 h 765"/>
              <a:gd name="T28" fmla="*/ 628 w 785"/>
              <a:gd name="T29" fmla="*/ 353 h 765"/>
              <a:gd name="T30" fmla="*/ 510 w 785"/>
              <a:gd name="T31" fmla="*/ 353 h 765"/>
              <a:gd name="T32" fmla="*/ 471 w 785"/>
              <a:gd name="T33" fmla="*/ 393 h 765"/>
              <a:gd name="T34" fmla="*/ 510 w 785"/>
              <a:gd name="T35" fmla="*/ 432 h 765"/>
              <a:gd name="T36" fmla="*/ 628 w 785"/>
              <a:gd name="T37" fmla="*/ 432 h 765"/>
              <a:gd name="T38" fmla="*/ 667 w 785"/>
              <a:gd name="T39" fmla="*/ 393 h 765"/>
              <a:gd name="T40" fmla="*/ 628 w 785"/>
              <a:gd name="T41" fmla="*/ 353 h 765"/>
              <a:gd name="T42" fmla="*/ 628 w 785"/>
              <a:gd name="T43" fmla="*/ 471 h 765"/>
              <a:gd name="T44" fmla="*/ 510 w 785"/>
              <a:gd name="T45" fmla="*/ 471 h 765"/>
              <a:gd name="T46" fmla="*/ 471 w 785"/>
              <a:gd name="T47" fmla="*/ 510 h 765"/>
              <a:gd name="T48" fmla="*/ 510 w 785"/>
              <a:gd name="T49" fmla="*/ 550 h 765"/>
              <a:gd name="T50" fmla="*/ 628 w 785"/>
              <a:gd name="T51" fmla="*/ 550 h 765"/>
              <a:gd name="T52" fmla="*/ 667 w 785"/>
              <a:gd name="T53" fmla="*/ 510 h 765"/>
              <a:gd name="T54" fmla="*/ 628 w 785"/>
              <a:gd name="T55" fmla="*/ 471 h 765"/>
              <a:gd name="T56" fmla="*/ 706 w 785"/>
              <a:gd name="T57" fmla="*/ 157 h 765"/>
              <a:gd name="T58" fmla="*/ 706 w 785"/>
              <a:gd name="T59" fmla="*/ 184 h 765"/>
              <a:gd name="T60" fmla="*/ 667 w 785"/>
              <a:gd name="T61" fmla="*/ 177 h 765"/>
              <a:gd name="T62" fmla="*/ 492 w 785"/>
              <a:gd name="T63" fmla="*/ 177 h 765"/>
              <a:gd name="T64" fmla="*/ 390 w 785"/>
              <a:gd name="T65" fmla="*/ 118 h 765"/>
              <a:gd name="T66" fmla="*/ 667 w 785"/>
              <a:gd name="T67" fmla="*/ 118 h 765"/>
              <a:gd name="T68" fmla="*/ 706 w 785"/>
              <a:gd name="T69" fmla="*/ 157 h 765"/>
              <a:gd name="T70" fmla="*/ 695 w 785"/>
              <a:gd name="T71" fmla="*/ 675 h 765"/>
              <a:gd name="T72" fmla="*/ 667 w 785"/>
              <a:gd name="T73" fmla="*/ 687 h 765"/>
              <a:gd name="T74" fmla="*/ 118 w 785"/>
              <a:gd name="T75" fmla="*/ 687 h 765"/>
              <a:gd name="T76" fmla="*/ 90 w 785"/>
              <a:gd name="T77" fmla="*/ 675 h 765"/>
              <a:gd name="T78" fmla="*/ 79 w 785"/>
              <a:gd name="T79" fmla="*/ 648 h 765"/>
              <a:gd name="T80" fmla="*/ 79 w 785"/>
              <a:gd name="T81" fmla="*/ 118 h 765"/>
              <a:gd name="T82" fmla="*/ 90 w 785"/>
              <a:gd name="T83" fmla="*/ 90 h 765"/>
              <a:gd name="T84" fmla="*/ 118 w 785"/>
              <a:gd name="T85" fmla="*/ 79 h 765"/>
              <a:gd name="T86" fmla="*/ 233 w 785"/>
              <a:gd name="T87" fmla="*/ 79 h 765"/>
              <a:gd name="T88" fmla="*/ 300 w 785"/>
              <a:gd name="T89" fmla="*/ 117 h 765"/>
              <a:gd name="T90" fmla="*/ 318 w 785"/>
              <a:gd name="T91" fmla="*/ 151 h 765"/>
              <a:gd name="T92" fmla="*/ 491 w 785"/>
              <a:gd name="T93" fmla="*/ 255 h 765"/>
              <a:gd name="T94" fmla="*/ 667 w 785"/>
              <a:gd name="T95" fmla="*/ 255 h 765"/>
              <a:gd name="T96" fmla="*/ 695 w 785"/>
              <a:gd name="T97" fmla="*/ 266 h 765"/>
              <a:gd name="T98" fmla="*/ 706 w 785"/>
              <a:gd name="T99" fmla="*/ 294 h 765"/>
              <a:gd name="T100" fmla="*/ 706 w 785"/>
              <a:gd name="T101" fmla="*/ 647 h 765"/>
              <a:gd name="T102" fmla="*/ 695 w 785"/>
              <a:gd name="T103" fmla="*/ 67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5" h="765">
                <a:moveTo>
                  <a:pt x="667" y="39"/>
                </a:moveTo>
                <a:lnTo>
                  <a:pt x="336" y="39"/>
                </a:lnTo>
                <a:cubicBezTo>
                  <a:pt x="308" y="15"/>
                  <a:pt x="271" y="0"/>
                  <a:pt x="233" y="0"/>
                </a:cubicBezTo>
                <a:lnTo>
                  <a:pt x="118" y="0"/>
                </a:lnTo>
                <a:cubicBezTo>
                  <a:pt x="86" y="0"/>
                  <a:pt x="57" y="12"/>
                  <a:pt x="35" y="35"/>
                </a:cubicBezTo>
                <a:cubicBezTo>
                  <a:pt x="12" y="57"/>
                  <a:pt x="0" y="87"/>
                  <a:pt x="0" y="118"/>
                </a:cubicBezTo>
                <a:lnTo>
                  <a:pt x="0" y="648"/>
                </a:lnTo>
                <a:cubicBezTo>
                  <a:pt x="0" y="679"/>
                  <a:pt x="13" y="709"/>
                  <a:pt x="35" y="731"/>
                </a:cubicBezTo>
                <a:cubicBezTo>
                  <a:pt x="57" y="753"/>
                  <a:pt x="86" y="765"/>
                  <a:pt x="118" y="765"/>
                </a:cubicBezTo>
                <a:lnTo>
                  <a:pt x="667" y="765"/>
                </a:lnTo>
                <a:cubicBezTo>
                  <a:pt x="699" y="765"/>
                  <a:pt x="728" y="753"/>
                  <a:pt x="750" y="731"/>
                </a:cubicBezTo>
                <a:cubicBezTo>
                  <a:pt x="772" y="709"/>
                  <a:pt x="785" y="679"/>
                  <a:pt x="785" y="648"/>
                </a:cubicBezTo>
                <a:lnTo>
                  <a:pt x="785" y="157"/>
                </a:lnTo>
                <a:cubicBezTo>
                  <a:pt x="785" y="92"/>
                  <a:pt x="732" y="39"/>
                  <a:pt x="667" y="39"/>
                </a:cubicBezTo>
                <a:close/>
                <a:moveTo>
                  <a:pt x="628" y="353"/>
                </a:moveTo>
                <a:lnTo>
                  <a:pt x="510" y="353"/>
                </a:lnTo>
                <a:cubicBezTo>
                  <a:pt x="489" y="353"/>
                  <a:pt x="471" y="371"/>
                  <a:pt x="471" y="393"/>
                </a:cubicBezTo>
                <a:cubicBezTo>
                  <a:pt x="471" y="414"/>
                  <a:pt x="489" y="432"/>
                  <a:pt x="510" y="432"/>
                </a:cubicBezTo>
                <a:lnTo>
                  <a:pt x="628" y="432"/>
                </a:lnTo>
                <a:cubicBezTo>
                  <a:pt x="650" y="432"/>
                  <a:pt x="667" y="414"/>
                  <a:pt x="667" y="393"/>
                </a:cubicBezTo>
                <a:cubicBezTo>
                  <a:pt x="667" y="371"/>
                  <a:pt x="650" y="353"/>
                  <a:pt x="628" y="353"/>
                </a:cubicBezTo>
                <a:close/>
                <a:moveTo>
                  <a:pt x="628" y="471"/>
                </a:moveTo>
                <a:lnTo>
                  <a:pt x="510" y="471"/>
                </a:lnTo>
                <a:cubicBezTo>
                  <a:pt x="489" y="471"/>
                  <a:pt x="471" y="489"/>
                  <a:pt x="471" y="510"/>
                </a:cubicBezTo>
                <a:cubicBezTo>
                  <a:pt x="471" y="532"/>
                  <a:pt x="489" y="550"/>
                  <a:pt x="510" y="550"/>
                </a:cubicBezTo>
                <a:lnTo>
                  <a:pt x="628" y="550"/>
                </a:lnTo>
                <a:cubicBezTo>
                  <a:pt x="650" y="550"/>
                  <a:pt x="667" y="532"/>
                  <a:pt x="667" y="510"/>
                </a:cubicBezTo>
                <a:cubicBezTo>
                  <a:pt x="667" y="489"/>
                  <a:pt x="650" y="471"/>
                  <a:pt x="628" y="471"/>
                </a:cubicBezTo>
                <a:close/>
                <a:moveTo>
                  <a:pt x="706" y="157"/>
                </a:moveTo>
                <a:lnTo>
                  <a:pt x="706" y="184"/>
                </a:lnTo>
                <a:cubicBezTo>
                  <a:pt x="694" y="179"/>
                  <a:pt x="681" y="177"/>
                  <a:pt x="667" y="177"/>
                </a:cubicBezTo>
                <a:lnTo>
                  <a:pt x="492" y="177"/>
                </a:lnTo>
                <a:cubicBezTo>
                  <a:pt x="449" y="177"/>
                  <a:pt x="411" y="154"/>
                  <a:pt x="390" y="118"/>
                </a:cubicBezTo>
                <a:lnTo>
                  <a:pt x="667" y="118"/>
                </a:lnTo>
                <a:cubicBezTo>
                  <a:pt x="689" y="118"/>
                  <a:pt x="706" y="135"/>
                  <a:pt x="706" y="157"/>
                </a:cubicBezTo>
                <a:close/>
                <a:moveTo>
                  <a:pt x="695" y="675"/>
                </a:moveTo>
                <a:cubicBezTo>
                  <a:pt x="688" y="683"/>
                  <a:pt x="678" y="687"/>
                  <a:pt x="667" y="687"/>
                </a:cubicBezTo>
                <a:lnTo>
                  <a:pt x="118" y="687"/>
                </a:lnTo>
                <a:cubicBezTo>
                  <a:pt x="108" y="687"/>
                  <a:pt x="97" y="683"/>
                  <a:pt x="90" y="675"/>
                </a:cubicBezTo>
                <a:cubicBezTo>
                  <a:pt x="83" y="668"/>
                  <a:pt x="79" y="658"/>
                  <a:pt x="79" y="648"/>
                </a:cubicBezTo>
                <a:lnTo>
                  <a:pt x="79" y="118"/>
                </a:lnTo>
                <a:cubicBezTo>
                  <a:pt x="79" y="108"/>
                  <a:pt x="83" y="97"/>
                  <a:pt x="90" y="90"/>
                </a:cubicBezTo>
                <a:cubicBezTo>
                  <a:pt x="97" y="83"/>
                  <a:pt x="107" y="79"/>
                  <a:pt x="118" y="79"/>
                </a:cubicBezTo>
                <a:lnTo>
                  <a:pt x="233" y="79"/>
                </a:lnTo>
                <a:cubicBezTo>
                  <a:pt x="261" y="79"/>
                  <a:pt x="287" y="94"/>
                  <a:pt x="300" y="117"/>
                </a:cubicBezTo>
                <a:cubicBezTo>
                  <a:pt x="306" y="127"/>
                  <a:pt x="312" y="138"/>
                  <a:pt x="318" y="151"/>
                </a:cubicBezTo>
                <a:cubicBezTo>
                  <a:pt x="352" y="215"/>
                  <a:pt x="419" y="255"/>
                  <a:pt x="491" y="255"/>
                </a:cubicBezTo>
                <a:lnTo>
                  <a:pt x="667" y="255"/>
                </a:lnTo>
                <a:cubicBezTo>
                  <a:pt x="677" y="255"/>
                  <a:pt x="687" y="259"/>
                  <a:pt x="695" y="266"/>
                </a:cubicBezTo>
                <a:cubicBezTo>
                  <a:pt x="702" y="274"/>
                  <a:pt x="706" y="283"/>
                  <a:pt x="706" y="294"/>
                </a:cubicBezTo>
                <a:lnTo>
                  <a:pt x="706" y="647"/>
                </a:lnTo>
                <a:cubicBezTo>
                  <a:pt x="706" y="657"/>
                  <a:pt x="702" y="668"/>
                  <a:pt x="695" y="67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36988" y="2678113"/>
            <a:ext cx="495300" cy="496888"/>
          </a:xfrm>
          <a:prstGeom prst="ellipse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36"/>
          <p:cNvSpPr>
            <a:spLocks noEditPoints="1"/>
          </p:cNvSpPr>
          <p:nvPr/>
        </p:nvSpPr>
        <p:spPr bwMode="auto">
          <a:xfrm>
            <a:off x="3910013" y="2768600"/>
            <a:ext cx="349250" cy="314325"/>
          </a:xfrm>
          <a:custGeom>
            <a:avLst/>
            <a:gdLst>
              <a:gd name="T0" fmla="*/ 810 w 967"/>
              <a:gd name="T1" fmla="*/ 310 h 873"/>
              <a:gd name="T2" fmla="*/ 866 w 967"/>
              <a:gd name="T3" fmla="*/ 182 h 873"/>
              <a:gd name="T4" fmla="*/ 751 w 967"/>
              <a:gd name="T5" fmla="*/ 97 h 873"/>
              <a:gd name="T6" fmla="*/ 567 w 967"/>
              <a:gd name="T7" fmla="*/ 21 h 873"/>
              <a:gd name="T8" fmla="*/ 400 w 967"/>
              <a:gd name="T9" fmla="*/ 21 h 873"/>
              <a:gd name="T10" fmla="*/ 215 w 967"/>
              <a:gd name="T11" fmla="*/ 97 h 873"/>
              <a:gd name="T12" fmla="*/ 101 w 967"/>
              <a:gd name="T13" fmla="*/ 182 h 873"/>
              <a:gd name="T14" fmla="*/ 157 w 967"/>
              <a:gd name="T15" fmla="*/ 310 h 873"/>
              <a:gd name="T16" fmla="*/ 0 w 967"/>
              <a:gd name="T17" fmla="*/ 426 h 873"/>
              <a:gd name="T18" fmla="*/ 130 w 967"/>
              <a:gd name="T19" fmla="*/ 592 h 873"/>
              <a:gd name="T20" fmla="*/ 93 w 967"/>
              <a:gd name="T21" fmla="*/ 766 h 873"/>
              <a:gd name="T22" fmla="*/ 201 w 967"/>
              <a:gd name="T23" fmla="*/ 873 h 873"/>
              <a:gd name="T24" fmla="*/ 391 w 967"/>
              <a:gd name="T25" fmla="*/ 841 h 873"/>
              <a:gd name="T26" fmla="*/ 454 w 967"/>
              <a:gd name="T27" fmla="*/ 604 h 873"/>
              <a:gd name="T28" fmla="*/ 341 w 967"/>
              <a:gd name="T29" fmla="*/ 441 h 873"/>
              <a:gd name="T30" fmla="*/ 483 w 967"/>
              <a:gd name="T31" fmla="*/ 506 h 873"/>
              <a:gd name="T32" fmla="*/ 625 w 967"/>
              <a:gd name="T33" fmla="*/ 441 h 873"/>
              <a:gd name="T34" fmla="*/ 513 w 967"/>
              <a:gd name="T35" fmla="*/ 604 h 873"/>
              <a:gd name="T36" fmla="*/ 575 w 967"/>
              <a:gd name="T37" fmla="*/ 841 h 873"/>
              <a:gd name="T38" fmla="*/ 766 w 967"/>
              <a:gd name="T39" fmla="*/ 873 h 873"/>
              <a:gd name="T40" fmla="*/ 873 w 967"/>
              <a:gd name="T41" fmla="*/ 766 h 873"/>
              <a:gd name="T42" fmla="*/ 836 w 967"/>
              <a:gd name="T43" fmla="*/ 592 h 873"/>
              <a:gd name="T44" fmla="*/ 967 w 967"/>
              <a:gd name="T45" fmla="*/ 540 h 873"/>
              <a:gd name="T46" fmla="*/ 946 w 967"/>
              <a:gd name="T47" fmla="*/ 400 h 873"/>
              <a:gd name="T48" fmla="*/ 789 w 967"/>
              <a:gd name="T49" fmla="*/ 562 h 873"/>
              <a:gd name="T50" fmla="*/ 756 w 967"/>
              <a:gd name="T51" fmla="*/ 672 h 873"/>
              <a:gd name="T52" fmla="*/ 672 w 967"/>
              <a:gd name="T53" fmla="*/ 756 h 873"/>
              <a:gd name="T54" fmla="*/ 591 w 967"/>
              <a:gd name="T55" fmla="*/ 780 h 873"/>
              <a:gd name="T56" fmla="*/ 549 w 967"/>
              <a:gd name="T57" fmla="*/ 257 h 873"/>
              <a:gd name="T58" fmla="*/ 513 w 967"/>
              <a:gd name="T59" fmla="*/ 282 h 873"/>
              <a:gd name="T60" fmla="*/ 454 w 967"/>
              <a:gd name="T61" fmla="*/ 423 h 873"/>
              <a:gd name="T62" fmla="*/ 427 w 967"/>
              <a:gd name="T63" fmla="*/ 256 h 873"/>
              <a:gd name="T64" fmla="*/ 398 w 967"/>
              <a:gd name="T65" fmla="*/ 617 h 873"/>
              <a:gd name="T66" fmla="*/ 309 w 967"/>
              <a:gd name="T67" fmla="*/ 751 h 873"/>
              <a:gd name="T68" fmla="*/ 154 w 967"/>
              <a:gd name="T69" fmla="*/ 762 h 873"/>
              <a:gd name="T70" fmla="*/ 211 w 967"/>
              <a:gd name="T71" fmla="*/ 644 h 873"/>
              <a:gd name="T72" fmla="*/ 54 w 967"/>
              <a:gd name="T73" fmla="*/ 519 h 873"/>
              <a:gd name="T74" fmla="*/ 178 w 967"/>
              <a:gd name="T75" fmla="*/ 404 h 873"/>
              <a:gd name="T76" fmla="*/ 211 w 967"/>
              <a:gd name="T77" fmla="*/ 295 h 873"/>
              <a:gd name="T78" fmla="*/ 295 w 967"/>
              <a:gd name="T79" fmla="*/ 211 h 873"/>
              <a:gd name="T80" fmla="*/ 405 w 967"/>
              <a:gd name="T81" fmla="*/ 178 h 873"/>
              <a:gd name="T82" fmla="*/ 519 w 967"/>
              <a:gd name="T83" fmla="*/ 54 h 873"/>
              <a:gd name="T84" fmla="*/ 644 w 967"/>
              <a:gd name="T85" fmla="*/ 211 h 873"/>
              <a:gd name="T86" fmla="*/ 762 w 967"/>
              <a:gd name="T87" fmla="*/ 154 h 873"/>
              <a:gd name="T88" fmla="*/ 752 w 967"/>
              <a:gd name="T89" fmla="*/ 309 h 873"/>
              <a:gd name="T90" fmla="*/ 809 w 967"/>
              <a:gd name="T91" fmla="*/ 424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67" h="873">
                <a:moveTo>
                  <a:pt x="946" y="400"/>
                </a:moveTo>
                <a:lnTo>
                  <a:pt x="836" y="375"/>
                </a:lnTo>
                <a:cubicBezTo>
                  <a:pt x="830" y="353"/>
                  <a:pt x="821" y="331"/>
                  <a:pt x="810" y="310"/>
                </a:cubicBezTo>
                <a:lnTo>
                  <a:pt x="869" y="215"/>
                </a:lnTo>
                <a:cubicBezTo>
                  <a:pt x="872" y="211"/>
                  <a:pt x="873" y="206"/>
                  <a:pt x="873" y="201"/>
                </a:cubicBezTo>
                <a:cubicBezTo>
                  <a:pt x="873" y="194"/>
                  <a:pt x="871" y="187"/>
                  <a:pt x="866" y="182"/>
                </a:cubicBezTo>
                <a:lnTo>
                  <a:pt x="785" y="101"/>
                </a:lnTo>
                <a:cubicBezTo>
                  <a:pt x="780" y="96"/>
                  <a:pt x="773" y="93"/>
                  <a:pt x="766" y="93"/>
                </a:cubicBezTo>
                <a:cubicBezTo>
                  <a:pt x="761" y="93"/>
                  <a:pt x="756" y="95"/>
                  <a:pt x="751" y="97"/>
                </a:cubicBezTo>
                <a:lnTo>
                  <a:pt x="657" y="157"/>
                </a:lnTo>
                <a:cubicBezTo>
                  <a:pt x="636" y="146"/>
                  <a:pt x="614" y="137"/>
                  <a:pt x="592" y="130"/>
                </a:cubicBezTo>
                <a:lnTo>
                  <a:pt x="567" y="21"/>
                </a:lnTo>
                <a:cubicBezTo>
                  <a:pt x="564" y="9"/>
                  <a:pt x="553" y="0"/>
                  <a:pt x="540" y="0"/>
                </a:cubicBezTo>
                <a:lnTo>
                  <a:pt x="426" y="0"/>
                </a:lnTo>
                <a:cubicBezTo>
                  <a:pt x="414" y="0"/>
                  <a:pt x="403" y="9"/>
                  <a:pt x="400" y="21"/>
                </a:cubicBezTo>
                <a:lnTo>
                  <a:pt x="375" y="130"/>
                </a:lnTo>
                <a:cubicBezTo>
                  <a:pt x="353" y="137"/>
                  <a:pt x="331" y="146"/>
                  <a:pt x="310" y="157"/>
                </a:cubicBezTo>
                <a:lnTo>
                  <a:pt x="215" y="97"/>
                </a:lnTo>
                <a:cubicBezTo>
                  <a:pt x="211" y="95"/>
                  <a:pt x="206" y="93"/>
                  <a:pt x="201" y="93"/>
                </a:cubicBezTo>
                <a:cubicBezTo>
                  <a:pt x="194" y="93"/>
                  <a:pt x="187" y="96"/>
                  <a:pt x="182" y="101"/>
                </a:cubicBezTo>
                <a:lnTo>
                  <a:pt x="101" y="182"/>
                </a:lnTo>
                <a:cubicBezTo>
                  <a:pt x="96" y="187"/>
                  <a:pt x="93" y="194"/>
                  <a:pt x="93" y="201"/>
                </a:cubicBezTo>
                <a:cubicBezTo>
                  <a:pt x="93" y="206"/>
                  <a:pt x="95" y="211"/>
                  <a:pt x="97" y="215"/>
                </a:cubicBezTo>
                <a:lnTo>
                  <a:pt x="157" y="310"/>
                </a:lnTo>
                <a:cubicBezTo>
                  <a:pt x="146" y="331"/>
                  <a:pt x="137" y="353"/>
                  <a:pt x="130" y="375"/>
                </a:cubicBezTo>
                <a:lnTo>
                  <a:pt x="21" y="400"/>
                </a:lnTo>
                <a:cubicBezTo>
                  <a:pt x="9" y="403"/>
                  <a:pt x="0" y="414"/>
                  <a:pt x="0" y="426"/>
                </a:cubicBezTo>
                <a:lnTo>
                  <a:pt x="0" y="540"/>
                </a:lnTo>
                <a:cubicBezTo>
                  <a:pt x="0" y="553"/>
                  <a:pt x="9" y="564"/>
                  <a:pt x="21" y="566"/>
                </a:cubicBezTo>
                <a:lnTo>
                  <a:pt x="130" y="592"/>
                </a:lnTo>
                <a:cubicBezTo>
                  <a:pt x="137" y="614"/>
                  <a:pt x="146" y="636"/>
                  <a:pt x="157" y="657"/>
                </a:cubicBezTo>
                <a:lnTo>
                  <a:pt x="97" y="752"/>
                </a:lnTo>
                <a:cubicBezTo>
                  <a:pt x="95" y="756"/>
                  <a:pt x="93" y="761"/>
                  <a:pt x="93" y="766"/>
                </a:cubicBezTo>
                <a:cubicBezTo>
                  <a:pt x="93" y="773"/>
                  <a:pt x="96" y="780"/>
                  <a:pt x="101" y="785"/>
                </a:cubicBezTo>
                <a:lnTo>
                  <a:pt x="182" y="866"/>
                </a:lnTo>
                <a:cubicBezTo>
                  <a:pt x="187" y="871"/>
                  <a:pt x="194" y="873"/>
                  <a:pt x="201" y="873"/>
                </a:cubicBezTo>
                <a:cubicBezTo>
                  <a:pt x="206" y="873"/>
                  <a:pt x="211" y="872"/>
                  <a:pt x="215" y="869"/>
                </a:cubicBezTo>
                <a:lnTo>
                  <a:pt x="310" y="810"/>
                </a:lnTo>
                <a:cubicBezTo>
                  <a:pt x="336" y="823"/>
                  <a:pt x="363" y="834"/>
                  <a:pt x="391" y="841"/>
                </a:cubicBezTo>
                <a:cubicBezTo>
                  <a:pt x="393" y="841"/>
                  <a:pt x="396" y="842"/>
                  <a:pt x="398" y="842"/>
                </a:cubicBezTo>
                <a:cubicBezTo>
                  <a:pt x="411" y="842"/>
                  <a:pt x="423" y="832"/>
                  <a:pt x="424" y="818"/>
                </a:cubicBezTo>
                <a:lnTo>
                  <a:pt x="454" y="604"/>
                </a:lnTo>
                <a:cubicBezTo>
                  <a:pt x="454" y="603"/>
                  <a:pt x="454" y="601"/>
                  <a:pt x="454" y="600"/>
                </a:cubicBezTo>
                <a:cubicBezTo>
                  <a:pt x="454" y="589"/>
                  <a:pt x="447" y="579"/>
                  <a:pt x="436" y="575"/>
                </a:cubicBezTo>
                <a:cubicBezTo>
                  <a:pt x="379" y="555"/>
                  <a:pt x="341" y="501"/>
                  <a:pt x="341" y="441"/>
                </a:cubicBezTo>
                <a:cubicBezTo>
                  <a:pt x="341" y="396"/>
                  <a:pt x="363" y="353"/>
                  <a:pt x="400" y="327"/>
                </a:cubicBezTo>
                <a:lnTo>
                  <a:pt x="400" y="423"/>
                </a:lnTo>
                <a:cubicBezTo>
                  <a:pt x="400" y="469"/>
                  <a:pt x="438" y="506"/>
                  <a:pt x="483" y="506"/>
                </a:cubicBezTo>
                <a:cubicBezTo>
                  <a:pt x="529" y="506"/>
                  <a:pt x="566" y="469"/>
                  <a:pt x="567" y="423"/>
                </a:cubicBezTo>
                <a:lnTo>
                  <a:pt x="567" y="327"/>
                </a:lnTo>
                <a:cubicBezTo>
                  <a:pt x="603" y="353"/>
                  <a:pt x="625" y="396"/>
                  <a:pt x="625" y="441"/>
                </a:cubicBezTo>
                <a:cubicBezTo>
                  <a:pt x="625" y="501"/>
                  <a:pt x="587" y="555"/>
                  <a:pt x="531" y="575"/>
                </a:cubicBezTo>
                <a:cubicBezTo>
                  <a:pt x="520" y="579"/>
                  <a:pt x="513" y="589"/>
                  <a:pt x="513" y="600"/>
                </a:cubicBezTo>
                <a:cubicBezTo>
                  <a:pt x="513" y="601"/>
                  <a:pt x="513" y="603"/>
                  <a:pt x="513" y="604"/>
                </a:cubicBezTo>
                <a:lnTo>
                  <a:pt x="542" y="818"/>
                </a:lnTo>
                <a:cubicBezTo>
                  <a:pt x="544" y="832"/>
                  <a:pt x="555" y="842"/>
                  <a:pt x="569" y="842"/>
                </a:cubicBezTo>
                <a:cubicBezTo>
                  <a:pt x="571" y="842"/>
                  <a:pt x="573" y="841"/>
                  <a:pt x="575" y="841"/>
                </a:cubicBezTo>
                <a:cubicBezTo>
                  <a:pt x="604" y="834"/>
                  <a:pt x="631" y="823"/>
                  <a:pt x="657" y="810"/>
                </a:cubicBezTo>
                <a:lnTo>
                  <a:pt x="751" y="869"/>
                </a:lnTo>
                <a:cubicBezTo>
                  <a:pt x="756" y="872"/>
                  <a:pt x="761" y="873"/>
                  <a:pt x="766" y="873"/>
                </a:cubicBezTo>
                <a:cubicBezTo>
                  <a:pt x="773" y="873"/>
                  <a:pt x="780" y="871"/>
                  <a:pt x="785" y="866"/>
                </a:cubicBezTo>
                <a:lnTo>
                  <a:pt x="866" y="785"/>
                </a:lnTo>
                <a:cubicBezTo>
                  <a:pt x="871" y="780"/>
                  <a:pt x="873" y="773"/>
                  <a:pt x="873" y="766"/>
                </a:cubicBezTo>
                <a:cubicBezTo>
                  <a:pt x="873" y="761"/>
                  <a:pt x="872" y="756"/>
                  <a:pt x="869" y="752"/>
                </a:cubicBezTo>
                <a:lnTo>
                  <a:pt x="810" y="657"/>
                </a:lnTo>
                <a:cubicBezTo>
                  <a:pt x="821" y="636"/>
                  <a:pt x="830" y="614"/>
                  <a:pt x="836" y="592"/>
                </a:cubicBezTo>
                <a:lnTo>
                  <a:pt x="946" y="566"/>
                </a:lnTo>
                <a:cubicBezTo>
                  <a:pt x="958" y="564"/>
                  <a:pt x="967" y="553"/>
                  <a:pt x="967" y="540"/>
                </a:cubicBezTo>
                <a:cubicBezTo>
                  <a:pt x="967" y="540"/>
                  <a:pt x="967" y="540"/>
                  <a:pt x="967" y="540"/>
                </a:cubicBezTo>
                <a:lnTo>
                  <a:pt x="967" y="426"/>
                </a:lnTo>
                <a:cubicBezTo>
                  <a:pt x="967" y="426"/>
                  <a:pt x="967" y="426"/>
                  <a:pt x="967" y="426"/>
                </a:cubicBezTo>
                <a:cubicBezTo>
                  <a:pt x="967" y="414"/>
                  <a:pt x="958" y="403"/>
                  <a:pt x="946" y="400"/>
                </a:cubicBezTo>
                <a:close/>
                <a:moveTo>
                  <a:pt x="917" y="523"/>
                </a:moveTo>
                <a:lnTo>
                  <a:pt x="809" y="543"/>
                </a:lnTo>
                <a:cubicBezTo>
                  <a:pt x="799" y="545"/>
                  <a:pt x="791" y="553"/>
                  <a:pt x="789" y="562"/>
                </a:cubicBezTo>
                <a:cubicBezTo>
                  <a:pt x="782" y="591"/>
                  <a:pt x="770" y="618"/>
                  <a:pt x="755" y="644"/>
                </a:cubicBezTo>
                <a:cubicBezTo>
                  <a:pt x="753" y="648"/>
                  <a:pt x="752" y="653"/>
                  <a:pt x="752" y="657"/>
                </a:cubicBezTo>
                <a:cubicBezTo>
                  <a:pt x="752" y="662"/>
                  <a:pt x="753" y="667"/>
                  <a:pt x="756" y="672"/>
                </a:cubicBezTo>
                <a:lnTo>
                  <a:pt x="812" y="762"/>
                </a:lnTo>
                <a:lnTo>
                  <a:pt x="762" y="812"/>
                </a:lnTo>
                <a:lnTo>
                  <a:pt x="672" y="756"/>
                </a:lnTo>
                <a:cubicBezTo>
                  <a:pt x="668" y="753"/>
                  <a:pt x="663" y="751"/>
                  <a:pt x="658" y="751"/>
                </a:cubicBezTo>
                <a:cubicBezTo>
                  <a:pt x="653" y="751"/>
                  <a:pt x="648" y="753"/>
                  <a:pt x="644" y="755"/>
                </a:cubicBezTo>
                <a:cubicBezTo>
                  <a:pt x="627" y="765"/>
                  <a:pt x="610" y="774"/>
                  <a:pt x="591" y="780"/>
                </a:cubicBezTo>
                <a:lnTo>
                  <a:pt x="569" y="617"/>
                </a:lnTo>
                <a:cubicBezTo>
                  <a:pt x="636" y="584"/>
                  <a:pt x="679" y="516"/>
                  <a:pt x="679" y="441"/>
                </a:cubicBezTo>
                <a:cubicBezTo>
                  <a:pt x="679" y="359"/>
                  <a:pt x="627" y="285"/>
                  <a:pt x="549" y="257"/>
                </a:cubicBezTo>
                <a:cubicBezTo>
                  <a:pt x="546" y="256"/>
                  <a:pt x="543" y="256"/>
                  <a:pt x="540" y="256"/>
                </a:cubicBezTo>
                <a:cubicBezTo>
                  <a:pt x="525" y="256"/>
                  <a:pt x="513" y="268"/>
                  <a:pt x="513" y="282"/>
                </a:cubicBezTo>
                <a:cubicBezTo>
                  <a:pt x="513" y="282"/>
                  <a:pt x="513" y="282"/>
                  <a:pt x="513" y="282"/>
                </a:cubicBezTo>
                <a:lnTo>
                  <a:pt x="513" y="423"/>
                </a:lnTo>
                <a:cubicBezTo>
                  <a:pt x="513" y="439"/>
                  <a:pt x="500" y="452"/>
                  <a:pt x="483" y="452"/>
                </a:cubicBezTo>
                <a:cubicBezTo>
                  <a:pt x="467" y="452"/>
                  <a:pt x="454" y="439"/>
                  <a:pt x="454" y="423"/>
                </a:cubicBezTo>
                <a:lnTo>
                  <a:pt x="454" y="282"/>
                </a:lnTo>
                <a:cubicBezTo>
                  <a:pt x="454" y="282"/>
                  <a:pt x="454" y="282"/>
                  <a:pt x="454" y="282"/>
                </a:cubicBezTo>
                <a:cubicBezTo>
                  <a:pt x="454" y="268"/>
                  <a:pt x="442" y="256"/>
                  <a:pt x="427" y="256"/>
                </a:cubicBezTo>
                <a:cubicBezTo>
                  <a:pt x="424" y="256"/>
                  <a:pt x="421" y="256"/>
                  <a:pt x="418" y="257"/>
                </a:cubicBezTo>
                <a:cubicBezTo>
                  <a:pt x="340" y="285"/>
                  <a:pt x="288" y="359"/>
                  <a:pt x="288" y="441"/>
                </a:cubicBezTo>
                <a:cubicBezTo>
                  <a:pt x="288" y="516"/>
                  <a:pt x="330" y="584"/>
                  <a:pt x="398" y="617"/>
                </a:cubicBezTo>
                <a:lnTo>
                  <a:pt x="375" y="780"/>
                </a:lnTo>
                <a:cubicBezTo>
                  <a:pt x="357" y="774"/>
                  <a:pt x="340" y="765"/>
                  <a:pt x="323" y="755"/>
                </a:cubicBezTo>
                <a:cubicBezTo>
                  <a:pt x="319" y="753"/>
                  <a:pt x="314" y="751"/>
                  <a:pt x="309" y="751"/>
                </a:cubicBezTo>
                <a:cubicBezTo>
                  <a:pt x="304" y="751"/>
                  <a:pt x="299" y="753"/>
                  <a:pt x="295" y="756"/>
                </a:cubicBezTo>
                <a:lnTo>
                  <a:pt x="205" y="812"/>
                </a:lnTo>
                <a:lnTo>
                  <a:pt x="154" y="762"/>
                </a:lnTo>
                <a:lnTo>
                  <a:pt x="211" y="672"/>
                </a:lnTo>
                <a:cubicBezTo>
                  <a:pt x="214" y="667"/>
                  <a:pt x="215" y="662"/>
                  <a:pt x="215" y="657"/>
                </a:cubicBezTo>
                <a:cubicBezTo>
                  <a:pt x="215" y="653"/>
                  <a:pt x="214" y="648"/>
                  <a:pt x="211" y="644"/>
                </a:cubicBezTo>
                <a:cubicBezTo>
                  <a:pt x="196" y="618"/>
                  <a:pt x="185" y="591"/>
                  <a:pt x="178" y="562"/>
                </a:cubicBezTo>
                <a:cubicBezTo>
                  <a:pt x="175" y="553"/>
                  <a:pt x="168" y="545"/>
                  <a:pt x="158" y="543"/>
                </a:cubicBezTo>
                <a:lnTo>
                  <a:pt x="54" y="519"/>
                </a:lnTo>
                <a:lnTo>
                  <a:pt x="54" y="448"/>
                </a:lnTo>
                <a:lnTo>
                  <a:pt x="158" y="424"/>
                </a:lnTo>
                <a:cubicBezTo>
                  <a:pt x="168" y="422"/>
                  <a:pt x="175" y="414"/>
                  <a:pt x="178" y="404"/>
                </a:cubicBezTo>
                <a:cubicBezTo>
                  <a:pt x="185" y="376"/>
                  <a:pt x="196" y="348"/>
                  <a:pt x="211" y="323"/>
                </a:cubicBezTo>
                <a:cubicBezTo>
                  <a:pt x="214" y="319"/>
                  <a:pt x="215" y="314"/>
                  <a:pt x="215" y="309"/>
                </a:cubicBezTo>
                <a:cubicBezTo>
                  <a:pt x="215" y="304"/>
                  <a:pt x="214" y="299"/>
                  <a:pt x="211" y="295"/>
                </a:cubicBezTo>
                <a:lnTo>
                  <a:pt x="154" y="205"/>
                </a:lnTo>
                <a:lnTo>
                  <a:pt x="205" y="154"/>
                </a:lnTo>
                <a:lnTo>
                  <a:pt x="295" y="211"/>
                </a:lnTo>
                <a:cubicBezTo>
                  <a:pt x="299" y="214"/>
                  <a:pt x="304" y="215"/>
                  <a:pt x="309" y="215"/>
                </a:cubicBezTo>
                <a:cubicBezTo>
                  <a:pt x="314" y="215"/>
                  <a:pt x="319" y="214"/>
                  <a:pt x="323" y="211"/>
                </a:cubicBezTo>
                <a:cubicBezTo>
                  <a:pt x="348" y="196"/>
                  <a:pt x="376" y="185"/>
                  <a:pt x="405" y="178"/>
                </a:cubicBezTo>
                <a:cubicBezTo>
                  <a:pt x="414" y="175"/>
                  <a:pt x="422" y="167"/>
                  <a:pt x="424" y="158"/>
                </a:cubicBezTo>
                <a:lnTo>
                  <a:pt x="448" y="54"/>
                </a:lnTo>
                <a:lnTo>
                  <a:pt x="519" y="54"/>
                </a:lnTo>
                <a:lnTo>
                  <a:pt x="543" y="158"/>
                </a:lnTo>
                <a:cubicBezTo>
                  <a:pt x="545" y="167"/>
                  <a:pt x="553" y="175"/>
                  <a:pt x="562" y="178"/>
                </a:cubicBezTo>
                <a:cubicBezTo>
                  <a:pt x="591" y="185"/>
                  <a:pt x="618" y="196"/>
                  <a:pt x="644" y="211"/>
                </a:cubicBezTo>
                <a:cubicBezTo>
                  <a:pt x="648" y="214"/>
                  <a:pt x="653" y="215"/>
                  <a:pt x="658" y="215"/>
                </a:cubicBezTo>
                <a:cubicBezTo>
                  <a:pt x="663" y="215"/>
                  <a:pt x="668" y="214"/>
                  <a:pt x="672" y="211"/>
                </a:cubicBezTo>
                <a:lnTo>
                  <a:pt x="762" y="154"/>
                </a:lnTo>
                <a:lnTo>
                  <a:pt x="812" y="205"/>
                </a:lnTo>
                <a:lnTo>
                  <a:pt x="756" y="295"/>
                </a:lnTo>
                <a:cubicBezTo>
                  <a:pt x="753" y="299"/>
                  <a:pt x="752" y="304"/>
                  <a:pt x="752" y="309"/>
                </a:cubicBezTo>
                <a:cubicBezTo>
                  <a:pt x="752" y="314"/>
                  <a:pt x="753" y="319"/>
                  <a:pt x="755" y="323"/>
                </a:cubicBezTo>
                <a:cubicBezTo>
                  <a:pt x="770" y="348"/>
                  <a:pt x="782" y="376"/>
                  <a:pt x="789" y="404"/>
                </a:cubicBezTo>
                <a:cubicBezTo>
                  <a:pt x="791" y="414"/>
                  <a:pt x="799" y="422"/>
                  <a:pt x="809" y="424"/>
                </a:cubicBezTo>
                <a:lnTo>
                  <a:pt x="913" y="448"/>
                </a:lnTo>
                <a:lnTo>
                  <a:pt x="917" y="523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Oval 37"/>
          <p:cNvSpPr>
            <a:spLocks noChangeArrowheads="1"/>
          </p:cNvSpPr>
          <p:nvPr/>
        </p:nvSpPr>
        <p:spPr bwMode="auto">
          <a:xfrm>
            <a:off x="3836988" y="4114800"/>
            <a:ext cx="495300" cy="495300"/>
          </a:xfrm>
          <a:prstGeom prst="ellipse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3929063" y="4227513"/>
            <a:ext cx="311150" cy="269875"/>
          </a:xfrm>
          <a:custGeom>
            <a:avLst/>
            <a:gdLst>
              <a:gd name="T0" fmla="*/ 491 w 865"/>
              <a:gd name="T1" fmla="*/ 437 h 748"/>
              <a:gd name="T2" fmla="*/ 340 w 865"/>
              <a:gd name="T3" fmla="*/ 446 h 748"/>
              <a:gd name="T4" fmla="*/ 184 w 865"/>
              <a:gd name="T5" fmla="*/ 493 h 748"/>
              <a:gd name="T6" fmla="*/ 59 w 865"/>
              <a:gd name="T7" fmla="*/ 565 h 748"/>
              <a:gd name="T8" fmla="*/ 1 w 865"/>
              <a:gd name="T9" fmla="*/ 697 h 748"/>
              <a:gd name="T10" fmla="*/ 16 w 865"/>
              <a:gd name="T11" fmla="*/ 744 h 748"/>
              <a:gd name="T12" fmla="*/ 854 w 865"/>
              <a:gd name="T13" fmla="*/ 740 h 748"/>
              <a:gd name="T14" fmla="*/ 860 w 865"/>
              <a:gd name="T15" fmla="*/ 672 h 748"/>
              <a:gd name="T16" fmla="*/ 789 w 865"/>
              <a:gd name="T17" fmla="*/ 548 h 748"/>
              <a:gd name="T18" fmla="*/ 658 w 865"/>
              <a:gd name="T19" fmla="*/ 490 h 748"/>
              <a:gd name="T20" fmla="*/ 333 w 865"/>
              <a:gd name="T21" fmla="*/ 391 h 748"/>
              <a:gd name="T22" fmla="*/ 428 w 865"/>
              <a:gd name="T23" fmla="*/ 346 h 748"/>
              <a:gd name="T24" fmla="*/ 539 w 865"/>
              <a:gd name="T25" fmla="*/ 309 h 748"/>
              <a:gd name="T26" fmla="*/ 603 w 865"/>
              <a:gd name="T27" fmla="*/ 217 h 748"/>
              <a:gd name="T28" fmla="*/ 663 w 865"/>
              <a:gd name="T29" fmla="*/ 216 h 748"/>
              <a:gd name="T30" fmla="*/ 708 w 865"/>
              <a:gd name="T31" fmla="*/ 254 h 748"/>
              <a:gd name="T32" fmla="*/ 716 w 865"/>
              <a:gd name="T33" fmla="*/ 313 h 748"/>
              <a:gd name="T34" fmla="*/ 683 w 865"/>
              <a:gd name="T35" fmla="*/ 363 h 748"/>
              <a:gd name="T36" fmla="*/ 592 w 865"/>
              <a:gd name="T37" fmla="*/ 366 h 748"/>
              <a:gd name="T38" fmla="*/ 558 w 865"/>
              <a:gd name="T39" fmla="*/ 369 h 748"/>
              <a:gd name="T40" fmla="*/ 550 w 865"/>
              <a:gd name="T41" fmla="*/ 402 h 748"/>
              <a:gd name="T42" fmla="*/ 657 w 865"/>
              <a:gd name="T43" fmla="*/ 434 h 748"/>
              <a:gd name="T44" fmla="*/ 740 w 865"/>
              <a:gd name="T45" fmla="*/ 389 h 748"/>
              <a:gd name="T46" fmla="*/ 776 w 865"/>
              <a:gd name="T47" fmla="*/ 302 h 748"/>
              <a:gd name="T48" fmla="*/ 749 w 865"/>
              <a:gd name="T49" fmla="*/ 211 h 748"/>
              <a:gd name="T50" fmla="*/ 670 w 865"/>
              <a:gd name="T51" fmla="*/ 158 h 748"/>
              <a:gd name="T52" fmla="*/ 595 w 865"/>
              <a:gd name="T53" fmla="*/ 117 h 748"/>
              <a:gd name="T54" fmla="*/ 507 w 865"/>
              <a:gd name="T55" fmla="*/ 18 h 748"/>
              <a:gd name="T56" fmla="*/ 375 w 865"/>
              <a:gd name="T57" fmla="*/ 10 h 748"/>
              <a:gd name="T58" fmla="*/ 276 w 865"/>
              <a:gd name="T59" fmla="*/ 97 h 748"/>
              <a:gd name="T60" fmla="*/ 268 w 865"/>
              <a:gd name="T61" fmla="*/ 229 h 748"/>
              <a:gd name="T62" fmla="*/ 307 w 865"/>
              <a:gd name="T63" fmla="*/ 325 h 748"/>
              <a:gd name="T64" fmla="*/ 259 w 865"/>
              <a:gd name="T65" fmla="*/ 373 h 748"/>
              <a:gd name="T66" fmla="*/ 192 w 865"/>
              <a:gd name="T67" fmla="*/ 369 h 748"/>
              <a:gd name="T68" fmla="*/ 150 w 865"/>
              <a:gd name="T69" fmla="*/ 316 h 748"/>
              <a:gd name="T70" fmla="*/ 160 w 865"/>
              <a:gd name="T71" fmla="*/ 250 h 748"/>
              <a:gd name="T72" fmla="*/ 198 w 865"/>
              <a:gd name="T73" fmla="*/ 211 h 748"/>
              <a:gd name="T74" fmla="*/ 191 w 865"/>
              <a:gd name="T75" fmla="*/ 177 h 748"/>
              <a:gd name="T76" fmla="*/ 156 w 865"/>
              <a:gd name="T77" fmla="*/ 174 h 748"/>
              <a:gd name="T78" fmla="*/ 90 w 865"/>
              <a:gd name="T79" fmla="*/ 299 h 748"/>
              <a:gd name="T80" fmla="*/ 165 w 865"/>
              <a:gd name="T81" fmla="*/ 419 h 748"/>
              <a:gd name="T82" fmla="*/ 466 w 865"/>
              <a:gd name="T83" fmla="*/ 61 h 748"/>
              <a:gd name="T84" fmla="*/ 525 w 865"/>
              <a:gd name="T85" fmla="*/ 103 h 748"/>
              <a:gd name="T86" fmla="*/ 548 w 865"/>
              <a:gd name="T87" fmla="*/ 172 h 748"/>
              <a:gd name="T88" fmla="*/ 525 w 865"/>
              <a:gd name="T89" fmla="*/ 240 h 748"/>
              <a:gd name="T90" fmla="*/ 466 w 865"/>
              <a:gd name="T91" fmla="*/ 282 h 748"/>
              <a:gd name="T92" fmla="*/ 394 w 865"/>
              <a:gd name="T93" fmla="*/ 280 h 748"/>
              <a:gd name="T94" fmla="*/ 337 w 865"/>
              <a:gd name="T95" fmla="*/ 236 h 748"/>
              <a:gd name="T96" fmla="*/ 318 w 865"/>
              <a:gd name="T97" fmla="*/ 166 h 748"/>
              <a:gd name="T98" fmla="*/ 344 w 865"/>
              <a:gd name="T99" fmla="*/ 99 h 748"/>
              <a:gd name="T100" fmla="*/ 405 w 865"/>
              <a:gd name="T101" fmla="*/ 60 h 748"/>
              <a:gd name="T102" fmla="*/ 66 w 865"/>
              <a:gd name="T103" fmla="*/ 666 h 748"/>
              <a:gd name="T104" fmla="*/ 188 w 865"/>
              <a:gd name="T105" fmla="*/ 552 h 748"/>
              <a:gd name="T106" fmla="*/ 234 w 865"/>
              <a:gd name="T107" fmla="*/ 602 h 748"/>
              <a:gd name="T108" fmla="*/ 332 w 865"/>
              <a:gd name="T109" fmla="*/ 512 h 748"/>
              <a:gd name="T110" fmla="*/ 464 w 865"/>
              <a:gd name="T111" fmla="*/ 491 h 748"/>
              <a:gd name="T112" fmla="*/ 585 w 865"/>
              <a:gd name="T113" fmla="*/ 547 h 748"/>
              <a:gd name="T114" fmla="*/ 655 w 865"/>
              <a:gd name="T115" fmla="*/ 660 h 748"/>
              <a:gd name="T116" fmla="*/ 715 w 865"/>
              <a:gd name="T117" fmla="*/ 566 h 748"/>
              <a:gd name="T118" fmla="*/ 719 w 865"/>
              <a:gd name="T119" fmla="*/ 69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5" h="748">
                <a:moveTo>
                  <a:pt x="636" y="489"/>
                </a:moveTo>
                <a:cubicBezTo>
                  <a:pt x="626" y="488"/>
                  <a:pt x="617" y="489"/>
                  <a:pt x="607" y="490"/>
                </a:cubicBezTo>
                <a:cubicBezTo>
                  <a:pt x="604" y="488"/>
                  <a:pt x="601" y="485"/>
                  <a:pt x="597" y="483"/>
                </a:cubicBezTo>
                <a:cubicBezTo>
                  <a:pt x="594" y="481"/>
                  <a:pt x="591" y="479"/>
                  <a:pt x="588" y="477"/>
                </a:cubicBezTo>
                <a:cubicBezTo>
                  <a:pt x="584" y="475"/>
                  <a:pt x="581" y="472"/>
                  <a:pt x="578" y="470"/>
                </a:cubicBezTo>
                <a:cubicBezTo>
                  <a:pt x="574" y="468"/>
                  <a:pt x="571" y="467"/>
                  <a:pt x="568" y="465"/>
                </a:cubicBezTo>
                <a:cubicBezTo>
                  <a:pt x="564" y="463"/>
                  <a:pt x="561" y="461"/>
                  <a:pt x="557" y="459"/>
                </a:cubicBezTo>
                <a:cubicBezTo>
                  <a:pt x="554" y="458"/>
                  <a:pt x="550" y="456"/>
                  <a:pt x="546" y="455"/>
                </a:cubicBezTo>
                <a:cubicBezTo>
                  <a:pt x="543" y="453"/>
                  <a:pt x="539" y="451"/>
                  <a:pt x="536" y="450"/>
                </a:cubicBezTo>
                <a:cubicBezTo>
                  <a:pt x="532" y="449"/>
                  <a:pt x="528" y="447"/>
                  <a:pt x="525" y="446"/>
                </a:cubicBezTo>
                <a:cubicBezTo>
                  <a:pt x="521" y="445"/>
                  <a:pt x="517" y="444"/>
                  <a:pt x="513" y="443"/>
                </a:cubicBezTo>
                <a:cubicBezTo>
                  <a:pt x="510" y="441"/>
                  <a:pt x="506" y="440"/>
                  <a:pt x="502" y="439"/>
                </a:cubicBezTo>
                <a:cubicBezTo>
                  <a:pt x="498" y="439"/>
                  <a:pt x="495" y="438"/>
                  <a:pt x="491" y="437"/>
                </a:cubicBezTo>
                <a:cubicBezTo>
                  <a:pt x="487" y="436"/>
                  <a:pt x="483" y="435"/>
                  <a:pt x="479" y="435"/>
                </a:cubicBezTo>
                <a:cubicBezTo>
                  <a:pt x="475" y="434"/>
                  <a:pt x="471" y="434"/>
                  <a:pt x="468" y="433"/>
                </a:cubicBezTo>
                <a:cubicBezTo>
                  <a:pt x="464" y="433"/>
                  <a:pt x="460" y="432"/>
                  <a:pt x="456" y="432"/>
                </a:cubicBezTo>
                <a:cubicBezTo>
                  <a:pt x="452" y="432"/>
                  <a:pt x="448" y="431"/>
                  <a:pt x="444" y="431"/>
                </a:cubicBezTo>
                <a:cubicBezTo>
                  <a:pt x="440" y="431"/>
                  <a:pt x="436" y="431"/>
                  <a:pt x="433" y="431"/>
                </a:cubicBezTo>
                <a:cubicBezTo>
                  <a:pt x="429" y="431"/>
                  <a:pt x="425" y="431"/>
                  <a:pt x="421" y="431"/>
                </a:cubicBezTo>
                <a:cubicBezTo>
                  <a:pt x="417" y="431"/>
                  <a:pt x="413" y="432"/>
                  <a:pt x="409" y="432"/>
                </a:cubicBezTo>
                <a:cubicBezTo>
                  <a:pt x="405" y="432"/>
                  <a:pt x="401" y="433"/>
                  <a:pt x="397" y="433"/>
                </a:cubicBezTo>
                <a:cubicBezTo>
                  <a:pt x="394" y="434"/>
                  <a:pt x="390" y="434"/>
                  <a:pt x="386" y="435"/>
                </a:cubicBezTo>
                <a:cubicBezTo>
                  <a:pt x="382" y="435"/>
                  <a:pt x="378" y="436"/>
                  <a:pt x="374" y="437"/>
                </a:cubicBezTo>
                <a:cubicBezTo>
                  <a:pt x="370" y="438"/>
                  <a:pt x="367" y="439"/>
                  <a:pt x="363" y="439"/>
                </a:cubicBezTo>
                <a:cubicBezTo>
                  <a:pt x="359" y="440"/>
                  <a:pt x="355" y="441"/>
                  <a:pt x="352" y="443"/>
                </a:cubicBezTo>
                <a:cubicBezTo>
                  <a:pt x="348" y="444"/>
                  <a:pt x="344" y="445"/>
                  <a:pt x="340" y="446"/>
                </a:cubicBezTo>
                <a:cubicBezTo>
                  <a:pt x="337" y="447"/>
                  <a:pt x="333" y="449"/>
                  <a:pt x="329" y="450"/>
                </a:cubicBezTo>
                <a:cubicBezTo>
                  <a:pt x="326" y="451"/>
                  <a:pt x="322" y="453"/>
                  <a:pt x="319" y="455"/>
                </a:cubicBezTo>
                <a:cubicBezTo>
                  <a:pt x="315" y="456"/>
                  <a:pt x="311" y="458"/>
                  <a:pt x="308" y="459"/>
                </a:cubicBezTo>
                <a:cubicBezTo>
                  <a:pt x="304" y="461"/>
                  <a:pt x="301" y="463"/>
                  <a:pt x="297" y="465"/>
                </a:cubicBezTo>
                <a:cubicBezTo>
                  <a:pt x="294" y="467"/>
                  <a:pt x="291" y="468"/>
                  <a:pt x="287" y="470"/>
                </a:cubicBezTo>
                <a:cubicBezTo>
                  <a:pt x="284" y="472"/>
                  <a:pt x="281" y="475"/>
                  <a:pt x="277" y="477"/>
                </a:cubicBezTo>
                <a:cubicBezTo>
                  <a:pt x="274" y="479"/>
                  <a:pt x="271" y="481"/>
                  <a:pt x="268" y="483"/>
                </a:cubicBezTo>
                <a:cubicBezTo>
                  <a:pt x="264" y="485"/>
                  <a:pt x="261" y="488"/>
                  <a:pt x="258" y="490"/>
                </a:cubicBezTo>
                <a:cubicBezTo>
                  <a:pt x="248" y="489"/>
                  <a:pt x="239" y="488"/>
                  <a:pt x="229" y="489"/>
                </a:cubicBezTo>
                <a:cubicBezTo>
                  <a:pt x="225" y="489"/>
                  <a:pt x="221" y="489"/>
                  <a:pt x="218" y="489"/>
                </a:cubicBezTo>
                <a:cubicBezTo>
                  <a:pt x="214" y="489"/>
                  <a:pt x="210" y="489"/>
                  <a:pt x="206" y="490"/>
                </a:cubicBezTo>
                <a:cubicBezTo>
                  <a:pt x="203" y="490"/>
                  <a:pt x="199" y="491"/>
                  <a:pt x="195" y="491"/>
                </a:cubicBezTo>
                <a:cubicBezTo>
                  <a:pt x="191" y="492"/>
                  <a:pt x="188" y="492"/>
                  <a:pt x="184" y="493"/>
                </a:cubicBezTo>
                <a:cubicBezTo>
                  <a:pt x="180" y="494"/>
                  <a:pt x="177" y="495"/>
                  <a:pt x="173" y="496"/>
                </a:cubicBezTo>
                <a:cubicBezTo>
                  <a:pt x="169" y="497"/>
                  <a:pt x="166" y="498"/>
                  <a:pt x="162" y="499"/>
                </a:cubicBezTo>
                <a:cubicBezTo>
                  <a:pt x="159" y="500"/>
                  <a:pt x="155" y="501"/>
                  <a:pt x="152" y="502"/>
                </a:cubicBezTo>
                <a:cubicBezTo>
                  <a:pt x="148" y="504"/>
                  <a:pt x="145" y="505"/>
                  <a:pt x="141" y="506"/>
                </a:cubicBezTo>
                <a:cubicBezTo>
                  <a:pt x="138" y="508"/>
                  <a:pt x="134" y="509"/>
                  <a:pt x="131" y="511"/>
                </a:cubicBezTo>
                <a:cubicBezTo>
                  <a:pt x="127" y="513"/>
                  <a:pt x="124" y="514"/>
                  <a:pt x="121" y="516"/>
                </a:cubicBezTo>
                <a:cubicBezTo>
                  <a:pt x="117" y="518"/>
                  <a:pt x="114" y="520"/>
                  <a:pt x="111" y="522"/>
                </a:cubicBezTo>
                <a:cubicBezTo>
                  <a:pt x="108" y="524"/>
                  <a:pt x="105" y="526"/>
                  <a:pt x="101" y="528"/>
                </a:cubicBezTo>
                <a:cubicBezTo>
                  <a:pt x="98" y="530"/>
                  <a:pt x="95" y="532"/>
                  <a:pt x="92" y="534"/>
                </a:cubicBezTo>
                <a:cubicBezTo>
                  <a:pt x="89" y="537"/>
                  <a:pt x="86" y="539"/>
                  <a:pt x="83" y="541"/>
                </a:cubicBezTo>
                <a:cubicBezTo>
                  <a:pt x="81" y="544"/>
                  <a:pt x="78" y="546"/>
                  <a:pt x="75" y="549"/>
                </a:cubicBezTo>
                <a:cubicBezTo>
                  <a:pt x="72" y="551"/>
                  <a:pt x="69" y="554"/>
                  <a:pt x="67" y="557"/>
                </a:cubicBezTo>
                <a:cubicBezTo>
                  <a:pt x="64" y="559"/>
                  <a:pt x="62" y="562"/>
                  <a:pt x="59" y="565"/>
                </a:cubicBezTo>
                <a:cubicBezTo>
                  <a:pt x="57" y="568"/>
                  <a:pt x="54" y="570"/>
                  <a:pt x="52" y="573"/>
                </a:cubicBezTo>
                <a:cubicBezTo>
                  <a:pt x="49" y="576"/>
                  <a:pt x="47" y="579"/>
                  <a:pt x="45" y="582"/>
                </a:cubicBezTo>
                <a:cubicBezTo>
                  <a:pt x="43" y="585"/>
                  <a:pt x="41" y="588"/>
                  <a:pt x="38" y="591"/>
                </a:cubicBezTo>
                <a:cubicBezTo>
                  <a:pt x="36" y="595"/>
                  <a:pt x="34" y="598"/>
                  <a:pt x="32" y="601"/>
                </a:cubicBezTo>
                <a:cubicBezTo>
                  <a:pt x="31" y="604"/>
                  <a:pt x="29" y="608"/>
                  <a:pt x="27" y="611"/>
                </a:cubicBezTo>
                <a:cubicBezTo>
                  <a:pt x="25" y="614"/>
                  <a:pt x="24" y="618"/>
                  <a:pt x="22" y="621"/>
                </a:cubicBezTo>
                <a:cubicBezTo>
                  <a:pt x="20" y="624"/>
                  <a:pt x="19" y="628"/>
                  <a:pt x="17" y="631"/>
                </a:cubicBezTo>
                <a:cubicBezTo>
                  <a:pt x="16" y="635"/>
                  <a:pt x="15" y="638"/>
                  <a:pt x="13" y="642"/>
                </a:cubicBezTo>
                <a:cubicBezTo>
                  <a:pt x="12" y="645"/>
                  <a:pt x="11" y="649"/>
                  <a:pt x="10" y="652"/>
                </a:cubicBezTo>
                <a:cubicBezTo>
                  <a:pt x="9" y="656"/>
                  <a:pt x="8" y="660"/>
                  <a:pt x="7" y="663"/>
                </a:cubicBezTo>
                <a:cubicBezTo>
                  <a:pt x="6" y="667"/>
                  <a:pt x="5" y="671"/>
                  <a:pt x="5" y="674"/>
                </a:cubicBezTo>
                <a:cubicBezTo>
                  <a:pt x="4" y="678"/>
                  <a:pt x="3" y="682"/>
                  <a:pt x="3" y="685"/>
                </a:cubicBezTo>
                <a:cubicBezTo>
                  <a:pt x="2" y="689"/>
                  <a:pt x="2" y="693"/>
                  <a:pt x="1" y="697"/>
                </a:cubicBezTo>
                <a:cubicBezTo>
                  <a:pt x="1" y="700"/>
                  <a:pt x="1" y="704"/>
                  <a:pt x="1" y="708"/>
                </a:cubicBezTo>
                <a:cubicBezTo>
                  <a:pt x="0" y="712"/>
                  <a:pt x="0" y="715"/>
                  <a:pt x="0" y="719"/>
                </a:cubicBezTo>
                <a:cubicBezTo>
                  <a:pt x="0" y="720"/>
                  <a:pt x="0" y="721"/>
                  <a:pt x="1" y="722"/>
                </a:cubicBezTo>
                <a:cubicBezTo>
                  <a:pt x="1" y="723"/>
                  <a:pt x="1" y="724"/>
                  <a:pt x="1" y="725"/>
                </a:cubicBezTo>
                <a:cubicBezTo>
                  <a:pt x="1" y="726"/>
                  <a:pt x="1" y="727"/>
                  <a:pt x="2" y="727"/>
                </a:cubicBezTo>
                <a:cubicBezTo>
                  <a:pt x="2" y="728"/>
                  <a:pt x="2" y="729"/>
                  <a:pt x="3" y="730"/>
                </a:cubicBezTo>
                <a:cubicBezTo>
                  <a:pt x="3" y="731"/>
                  <a:pt x="3" y="732"/>
                  <a:pt x="4" y="733"/>
                </a:cubicBezTo>
                <a:cubicBezTo>
                  <a:pt x="4" y="734"/>
                  <a:pt x="5" y="734"/>
                  <a:pt x="5" y="735"/>
                </a:cubicBezTo>
                <a:cubicBezTo>
                  <a:pt x="6" y="736"/>
                  <a:pt x="6" y="737"/>
                  <a:pt x="7" y="737"/>
                </a:cubicBezTo>
                <a:cubicBezTo>
                  <a:pt x="8" y="738"/>
                  <a:pt x="8" y="739"/>
                  <a:pt x="9" y="739"/>
                </a:cubicBezTo>
                <a:cubicBezTo>
                  <a:pt x="9" y="740"/>
                  <a:pt x="10" y="741"/>
                  <a:pt x="11" y="741"/>
                </a:cubicBezTo>
                <a:cubicBezTo>
                  <a:pt x="12" y="742"/>
                  <a:pt x="12" y="743"/>
                  <a:pt x="13" y="743"/>
                </a:cubicBezTo>
                <a:cubicBezTo>
                  <a:pt x="14" y="744"/>
                  <a:pt x="15" y="744"/>
                  <a:pt x="16" y="744"/>
                </a:cubicBezTo>
                <a:cubicBezTo>
                  <a:pt x="16" y="745"/>
                  <a:pt x="17" y="745"/>
                  <a:pt x="18" y="746"/>
                </a:cubicBezTo>
                <a:cubicBezTo>
                  <a:pt x="19" y="746"/>
                  <a:pt x="20" y="746"/>
                  <a:pt x="21" y="747"/>
                </a:cubicBezTo>
                <a:cubicBezTo>
                  <a:pt x="22" y="747"/>
                  <a:pt x="23" y="747"/>
                  <a:pt x="24" y="747"/>
                </a:cubicBezTo>
                <a:cubicBezTo>
                  <a:pt x="24" y="747"/>
                  <a:pt x="25" y="748"/>
                  <a:pt x="26" y="748"/>
                </a:cubicBezTo>
                <a:cubicBezTo>
                  <a:pt x="27" y="748"/>
                  <a:pt x="28" y="748"/>
                  <a:pt x="29" y="748"/>
                </a:cubicBezTo>
                <a:lnTo>
                  <a:pt x="836" y="748"/>
                </a:lnTo>
                <a:cubicBezTo>
                  <a:pt x="837" y="748"/>
                  <a:pt x="838" y="748"/>
                  <a:pt x="839" y="748"/>
                </a:cubicBezTo>
                <a:cubicBezTo>
                  <a:pt x="840" y="747"/>
                  <a:pt x="841" y="747"/>
                  <a:pt x="842" y="747"/>
                </a:cubicBezTo>
                <a:cubicBezTo>
                  <a:pt x="843" y="747"/>
                  <a:pt x="843" y="746"/>
                  <a:pt x="844" y="746"/>
                </a:cubicBezTo>
                <a:cubicBezTo>
                  <a:pt x="845" y="746"/>
                  <a:pt x="846" y="745"/>
                  <a:pt x="847" y="745"/>
                </a:cubicBezTo>
                <a:cubicBezTo>
                  <a:pt x="848" y="745"/>
                  <a:pt x="849" y="744"/>
                  <a:pt x="850" y="744"/>
                </a:cubicBezTo>
                <a:cubicBezTo>
                  <a:pt x="850" y="743"/>
                  <a:pt x="851" y="743"/>
                  <a:pt x="852" y="742"/>
                </a:cubicBezTo>
                <a:cubicBezTo>
                  <a:pt x="853" y="741"/>
                  <a:pt x="854" y="741"/>
                  <a:pt x="854" y="740"/>
                </a:cubicBezTo>
                <a:cubicBezTo>
                  <a:pt x="855" y="739"/>
                  <a:pt x="856" y="739"/>
                  <a:pt x="856" y="738"/>
                </a:cubicBezTo>
                <a:cubicBezTo>
                  <a:pt x="857" y="737"/>
                  <a:pt x="858" y="737"/>
                  <a:pt x="858" y="736"/>
                </a:cubicBezTo>
                <a:cubicBezTo>
                  <a:pt x="859" y="735"/>
                  <a:pt x="859" y="734"/>
                  <a:pt x="860" y="734"/>
                </a:cubicBezTo>
                <a:cubicBezTo>
                  <a:pt x="860" y="733"/>
                  <a:pt x="861" y="732"/>
                  <a:pt x="861" y="731"/>
                </a:cubicBezTo>
                <a:cubicBezTo>
                  <a:pt x="862" y="730"/>
                  <a:pt x="862" y="729"/>
                  <a:pt x="862" y="728"/>
                </a:cubicBezTo>
                <a:cubicBezTo>
                  <a:pt x="863" y="727"/>
                  <a:pt x="863" y="727"/>
                  <a:pt x="863" y="726"/>
                </a:cubicBezTo>
                <a:cubicBezTo>
                  <a:pt x="864" y="725"/>
                  <a:pt x="864" y="724"/>
                  <a:pt x="864" y="723"/>
                </a:cubicBezTo>
                <a:cubicBezTo>
                  <a:pt x="864" y="722"/>
                  <a:pt x="864" y="721"/>
                  <a:pt x="864" y="720"/>
                </a:cubicBezTo>
                <a:cubicBezTo>
                  <a:pt x="865" y="719"/>
                  <a:pt x="865" y="718"/>
                  <a:pt x="865" y="717"/>
                </a:cubicBezTo>
                <a:cubicBezTo>
                  <a:pt x="865" y="713"/>
                  <a:pt x="865" y="710"/>
                  <a:pt x="864" y="706"/>
                </a:cubicBezTo>
                <a:cubicBezTo>
                  <a:pt x="864" y="702"/>
                  <a:pt x="864" y="698"/>
                  <a:pt x="863" y="695"/>
                </a:cubicBezTo>
                <a:cubicBezTo>
                  <a:pt x="863" y="691"/>
                  <a:pt x="863" y="687"/>
                  <a:pt x="862" y="683"/>
                </a:cubicBezTo>
                <a:cubicBezTo>
                  <a:pt x="861" y="680"/>
                  <a:pt x="861" y="676"/>
                  <a:pt x="860" y="672"/>
                </a:cubicBezTo>
                <a:cubicBezTo>
                  <a:pt x="859" y="669"/>
                  <a:pt x="859" y="665"/>
                  <a:pt x="858" y="662"/>
                </a:cubicBezTo>
                <a:cubicBezTo>
                  <a:pt x="857" y="658"/>
                  <a:pt x="856" y="654"/>
                  <a:pt x="855" y="651"/>
                </a:cubicBezTo>
                <a:cubicBezTo>
                  <a:pt x="854" y="647"/>
                  <a:pt x="852" y="644"/>
                  <a:pt x="851" y="640"/>
                </a:cubicBezTo>
                <a:cubicBezTo>
                  <a:pt x="850" y="637"/>
                  <a:pt x="848" y="633"/>
                  <a:pt x="847" y="630"/>
                </a:cubicBezTo>
                <a:cubicBezTo>
                  <a:pt x="846" y="626"/>
                  <a:pt x="844" y="623"/>
                  <a:pt x="842" y="619"/>
                </a:cubicBezTo>
                <a:cubicBezTo>
                  <a:pt x="841" y="616"/>
                  <a:pt x="839" y="613"/>
                  <a:pt x="837" y="609"/>
                </a:cubicBezTo>
                <a:cubicBezTo>
                  <a:pt x="836" y="606"/>
                  <a:pt x="834" y="603"/>
                  <a:pt x="832" y="600"/>
                </a:cubicBezTo>
                <a:cubicBezTo>
                  <a:pt x="830" y="596"/>
                  <a:pt x="828" y="593"/>
                  <a:pt x="826" y="590"/>
                </a:cubicBezTo>
                <a:cubicBezTo>
                  <a:pt x="824" y="587"/>
                  <a:pt x="822" y="584"/>
                  <a:pt x="819" y="581"/>
                </a:cubicBezTo>
                <a:cubicBezTo>
                  <a:pt x="817" y="578"/>
                  <a:pt x="815" y="575"/>
                  <a:pt x="812" y="572"/>
                </a:cubicBezTo>
                <a:cubicBezTo>
                  <a:pt x="810" y="569"/>
                  <a:pt x="808" y="566"/>
                  <a:pt x="805" y="564"/>
                </a:cubicBezTo>
                <a:cubicBezTo>
                  <a:pt x="803" y="561"/>
                  <a:pt x="800" y="558"/>
                  <a:pt x="797" y="556"/>
                </a:cubicBezTo>
                <a:cubicBezTo>
                  <a:pt x="795" y="553"/>
                  <a:pt x="792" y="550"/>
                  <a:pt x="789" y="548"/>
                </a:cubicBezTo>
                <a:cubicBezTo>
                  <a:pt x="787" y="545"/>
                  <a:pt x="784" y="543"/>
                  <a:pt x="781" y="541"/>
                </a:cubicBezTo>
                <a:cubicBezTo>
                  <a:pt x="778" y="538"/>
                  <a:pt x="775" y="536"/>
                  <a:pt x="772" y="534"/>
                </a:cubicBezTo>
                <a:cubicBezTo>
                  <a:pt x="769" y="531"/>
                  <a:pt x="766" y="529"/>
                  <a:pt x="763" y="527"/>
                </a:cubicBezTo>
                <a:cubicBezTo>
                  <a:pt x="760" y="525"/>
                  <a:pt x="757" y="523"/>
                  <a:pt x="753" y="521"/>
                </a:cubicBezTo>
                <a:cubicBezTo>
                  <a:pt x="750" y="519"/>
                  <a:pt x="747" y="517"/>
                  <a:pt x="744" y="516"/>
                </a:cubicBezTo>
                <a:cubicBezTo>
                  <a:pt x="740" y="514"/>
                  <a:pt x="737" y="512"/>
                  <a:pt x="734" y="511"/>
                </a:cubicBezTo>
                <a:cubicBezTo>
                  <a:pt x="730" y="509"/>
                  <a:pt x="727" y="508"/>
                  <a:pt x="723" y="506"/>
                </a:cubicBezTo>
                <a:cubicBezTo>
                  <a:pt x="720" y="505"/>
                  <a:pt x="716" y="503"/>
                  <a:pt x="713" y="502"/>
                </a:cubicBezTo>
                <a:cubicBezTo>
                  <a:pt x="709" y="501"/>
                  <a:pt x="706" y="500"/>
                  <a:pt x="702" y="499"/>
                </a:cubicBezTo>
                <a:cubicBezTo>
                  <a:pt x="699" y="497"/>
                  <a:pt x="695" y="496"/>
                  <a:pt x="691" y="496"/>
                </a:cubicBezTo>
                <a:cubicBezTo>
                  <a:pt x="688" y="495"/>
                  <a:pt x="684" y="494"/>
                  <a:pt x="680" y="493"/>
                </a:cubicBezTo>
                <a:cubicBezTo>
                  <a:pt x="677" y="492"/>
                  <a:pt x="673" y="492"/>
                  <a:pt x="669" y="491"/>
                </a:cubicBezTo>
                <a:cubicBezTo>
                  <a:pt x="666" y="491"/>
                  <a:pt x="662" y="490"/>
                  <a:pt x="658" y="490"/>
                </a:cubicBezTo>
                <a:cubicBezTo>
                  <a:pt x="655" y="489"/>
                  <a:pt x="651" y="489"/>
                  <a:pt x="647" y="489"/>
                </a:cubicBezTo>
                <a:cubicBezTo>
                  <a:pt x="643" y="489"/>
                  <a:pt x="640" y="489"/>
                  <a:pt x="636" y="489"/>
                </a:cubicBezTo>
                <a:close/>
                <a:moveTo>
                  <a:pt x="231" y="435"/>
                </a:moveTo>
                <a:cubicBezTo>
                  <a:pt x="235" y="435"/>
                  <a:pt x="239" y="435"/>
                  <a:pt x="242" y="435"/>
                </a:cubicBezTo>
                <a:cubicBezTo>
                  <a:pt x="246" y="434"/>
                  <a:pt x="250" y="434"/>
                  <a:pt x="254" y="433"/>
                </a:cubicBezTo>
                <a:cubicBezTo>
                  <a:pt x="257" y="433"/>
                  <a:pt x="261" y="432"/>
                  <a:pt x="265" y="431"/>
                </a:cubicBezTo>
                <a:cubicBezTo>
                  <a:pt x="269" y="430"/>
                  <a:pt x="272" y="429"/>
                  <a:pt x="276" y="428"/>
                </a:cubicBezTo>
                <a:cubicBezTo>
                  <a:pt x="279" y="427"/>
                  <a:pt x="283" y="425"/>
                  <a:pt x="286" y="424"/>
                </a:cubicBezTo>
                <a:cubicBezTo>
                  <a:pt x="290" y="422"/>
                  <a:pt x="293" y="420"/>
                  <a:pt x="297" y="419"/>
                </a:cubicBezTo>
                <a:cubicBezTo>
                  <a:pt x="300" y="417"/>
                  <a:pt x="303" y="415"/>
                  <a:pt x="307" y="413"/>
                </a:cubicBezTo>
                <a:cubicBezTo>
                  <a:pt x="310" y="411"/>
                  <a:pt x="313" y="409"/>
                  <a:pt x="316" y="406"/>
                </a:cubicBezTo>
                <a:cubicBezTo>
                  <a:pt x="319" y="404"/>
                  <a:pt x="322" y="402"/>
                  <a:pt x="325" y="399"/>
                </a:cubicBezTo>
                <a:cubicBezTo>
                  <a:pt x="327" y="397"/>
                  <a:pt x="330" y="394"/>
                  <a:pt x="333" y="391"/>
                </a:cubicBezTo>
                <a:cubicBezTo>
                  <a:pt x="335" y="388"/>
                  <a:pt x="338" y="386"/>
                  <a:pt x="340" y="383"/>
                </a:cubicBezTo>
                <a:cubicBezTo>
                  <a:pt x="343" y="380"/>
                  <a:pt x="345" y="377"/>
                  <a:pt x="347" y="373"/>
                </a:cubicBezTo>
                <a:cubicBezTo>
                  <a:pt x="349" y="370"/>
                  <a:pt x="351" y="367"/>
                  <a:pt x="353" y="364"/>
                </a:cubicBezTo>
                <a:cubicBezTo>
                  <a:pt x="355" y="360"/>
                  <a:pt x="357" y="357"/>
                  <a:pt x="358" y="354"/>
                </a:cubicBezTo>
                <a:cubicBezTo>
                  <a:pt x="360" y="350"/>
                  <a:pt x="361" y="347"/>
                  <a:pt x="363" y="343"/>
                </a:cubicBezTo>
                <a:cubicBezTo>
                  <a:pt x="364" y="339"/>
                  <a:pt x="365" y="336"/>
                  <a:pt x="366" y="332"/>
                </a:cubicBezTo>
                <a:cubicBezTo>
                  <a:pt x="369" y="333"/>
                  <a:pt x="372" y="334"/>
                  <a:pt x="375" y="335"/>
                </a:cubicBezTo>
                <a:cubicBezTo>
                  <a:pt x="378" y="336"/>
                  <a:pt x="380" y="337"/>
                  <a:pt x="383" y="338"/>
                </a:cubicBezTo>
                <a:cubicBezTo>
                  <a:pt x="386" y="339"/>
                  <a:pt x="389" y="340"/>
                  <a:pt x="392" y="341"/>
                </a:cubicBezTo>
                <a:cubicBezTo>
                  <a:pt x="395" y="341"/>
                  <a:pt x="398" y="342"/>
                  <a:pt x="401" y="343"/>
                </a:cubicBezTo>
                <a:cubicBezTo>
                  <a:pt x="404" y="343"/>
                  <a:pt x="407" y="344"/>
                  <a:pt x="410" y="344"/>
                </a:cubicBezTo>
                <a:cubicBezTo>
                  <a:pt x="413" y="344"/>
                  <a:pt x="416" y="345"/>
                  <a:pt x="419" y="345"/>
                </a:cubicBezTo>
                <a:cubicBezTo>
                  <a:pt x="422" y="345"/>
                  <a:pt x="425" y="345"/>
                  <a:pt x="428" y="346"/>
                </a:cubicBezTo>
                <a:cubicBezTo>
                  <a:pt x="431" y="346"/>
                  <a:pt x="435" y="346"/>
                  <a:pt x="438" y="346"/>
                </a:cubicBezTo>
                <a:cubicBezTo>
                  <a:pt x="441" y="345"/>
                  <a:pt x="444" y="345"/>
                  <a:pt x="447" y="345"/>
                </a:cubicBezTo>
                <a:cubicBezTo>
                  <a:pt x="450" y="345"/>
                  <a:pt x="453" y="344"/>
                  <a:pt x="456" y="344"/>
                </a:cubicBezTo>
                <a:cubicBezTo>
                  <a:pt x="459" y="344"/>
                  <a:pt x="462" y="343"/>
                  <a:pt x="465" y="343"/>
                </a:cubicBezTo>
                <a:cubicBezTo>
                  <a:pt x="468" y="342"/>
                  <a:pt x="471" y="341"/>
                  <a:pt x="474" y="341"/>
                </a:cubicBezTo>
                <a:cubicBezTo>
                  <a:pt x="477" y="340"/>
                  <a:pt x="480" y="339"/>
                  <a:pt x="483" y="338"/>
                </a:cubicBezTo>
                <a:cubicBezTo>
                  <a:pt x="486" y="337"/>
                  <a:pt x="488" y="336"/>
                  <a:pt x="491" y="335"/>
                </a:cubicBezTo>
                <a:cubicBezTo>
                  <a:pt x="494" y="334"/>
                  <a:pt x="497" y="333"/>
                  <a:pt x="500" y="332"/>
                </a:cubicBezTo>
                <a:cubicBezTo>
                  <a:pt x="503" y="331"/>
                  <a:pt x="505" y="330"/>
                  <a:pt x="508" y="328"/>
                </a:cubicBezTo>
                <a:cubicBezTo>
                  <a:pt x="511" y="327"/>
                  <a:pt x="514" y="326"/>
                  <a:pt x="516" y="324"/>
                </a:cubicBezTo>
                <a:cubicBezTo>
                  <a:pt x="519" y="323"/>
                  <a:pt x="522" y="321"/>
                  <a:pt x="524" y="319"/>
                </a:cubicBezTo>
                <a:cubicBezTo>
                  <a:pt x="527" y="318"/>
                  <a:pt x="529" y="316"/>
                  <a:pt x="532" y="314"/>
                </a:cubicBezTo>
                <a:cubicBezTo>
                  <a:pt x="534" y="313"/>
                  <a:pt x="537" y="311"/>
                  <a:pt x="539" y="309"/>
                </a:cubicBezTo>
                <a:cubicBezTo>
                  <a:pt x="542" y="307"/>
                  <a:pt x="544" y="305"/>
                  <a:pt x="546" y="303"/>
                </a:cubicBezTo>
                <a:cubicBezTo>
                  <a:pt x="549" y="301"/>
                  <a:pt x="551" y="299"/>
                  <a:pt x="553" y="297"/>
                </a:cubicBezTo>
                <a:cubicBezTo>
                  <a:pt x="555" y="295"/>
                  <a:pt x="557" y="293"/>
                  <a:pt x="559" y="290"/>
                </a:cubicBezTo>
                <a:cubicBezTo>
                  <a:pt x="561" y="288"/>
                  <a:pt x="563" y="286"/>
                  <a:pt x="565" y="284"/>
                </a:cubicBezTo>
                <a:cubicBezTo>
                  <a:pt x="567" y="281"/>
                  <a:pt x="569" y="279"/>
                  <a:pt x="571" y="276"/>
                </a:cubicBezTo>
                <a:cubicBezTo>
                  <a:pt x="573" y="274"/>
                  <a:pt x="575" y="271"/>
                  <a:pt x="576" y="269"/>
                </a:cubicBezTo>
                <a:cubicBezTo>
                  <a:pt x="578" y="266"/>
                  <a:pt x="580" y="264"/>
                  <a:pt x="581" y="261"/>
                </a:cubicBezTo>
                <a:cubicBezTo>
                  <a:pt x="583" y="259"/>
                  <a:pt x="584" y="256"/>
                  <a:pt x="586" y="253"/>
                </a:cubicBezTo>
                <a:cubicBezTo>
                  <a:pt x="587" y="250"/>
                  <a:pt x="588" y="248"/>
                  <a:pt x="590" y="245"/>
                </a:cubicBezTo>
                <a:cubicBezTo>
                  <a:pt x="591" y="242"/>
                  <a:pt x="592" y="239"/>
                  <a:pt x="593" y="237"/>
                </a:cubicBezTo>
                <a:cubicBezTo>
                  <a:pt x="594" y="234"/>
                  <a:pt x="596" y="231"/>
                  <a:pt x="597" y="228"/>
                </a:cubicBezTo>
                <a:cubicBezTo>
                  <a:pt x="597" y="225"/>
                  <a:pt x="598" y="222"/>
                  <a:pt x="599" y="219"/>
                </a:cubicBezTo>
                <a:cubicBezTo>
                  <a:pt x="601" y="218"/>
                  <a:pt x="602" y="218"/>
                  <a:pt x="603" y="217"/>
                </a:cubicBezTo>
                <a:cubicBezTo>
                  <a:pt x="605" y="217"/>
                  <a:pt x="606" y="216"/>
                  <a:pt x="608" y="216"/>
                </a:cubicBezTo>
                <a:cubicBezTo>
                  <a:pt x="609" y="215"/>
                  <a:pt x="611" y="215"/>
                  <a:pt x="612" y="214"/>
                </a:cubicBezTo>
                <a:cubicBezTo>
                  <a:pt x="614" y="214"/>
                  <a:pt x="615" y="213"/>
                  <a:pt x="617" y="213"/>
                </a:cubicBezTo>
                <a:cubicBezTo>
                  <a:pt x="618" y="213"/>
                  <a:pt x="620" y="212"/>
                  <a:pt x="621" y="212"/>
                </a:cubicBezTo>
                <a:cubicBezTo>
                  <a:pt x="623" y="212"/>
                  <a:pt x="624" y="212"/>
                  <a:pt x="626" y="212"/>
                </a:cubicBezTo>
                <a:cubicBezTo>
                  <a:pt x="628" y="211"/>
                  <a:pt x="629" y="211"/>
                  <a:pt x="631" y="211"/>
                </a:cubicBezTo>
                <a:cubicBezTo>
                  <a:pt x="632" y="211"/>
                  <a:pt x="634" y="211"/>
                  <a:pt x="635" y="211"/>
                </a:cubicBezTo>
                <a:cubicBezTo>
                  <a:pt x="637" y="211"/>
                  <a:pt x="638" y="211"/>
                  <a:pt x="640" y="211"/>
                </a:cubicBezTo>
                <a:cubicBezTo>
                  <a:pt x="642" y="211"/>
                  <a:pt x="643" y="212"/>
                  <a:pt x="645" y="212"/>
                </a:cubicBezTo>
                <a:cubicBezTo>
                  <a:pt x="646" y="212"/>
                  <a:pt x="648" y="212"/>
                  <a:pt x="649" y="212"/>
                </a:cubicBezTo>
                <a:cubicBezTo>
                  <a:pt x="651" y="213"/>
                  <a:pt x="652" y="213"/>
                  <a:pt x="654" y="213"/>
                </a:cubicBezTo>
                <a:cubicBezTo>
                  <a:pt x="655" y="214"/>
                  <a:pt x="657" y="214"/>
                  <a:pt x="658" y="215"/>
                </a:cubicBezTo>
                <a:cubicBezTo>
                  <a:pt x="660" y="215"/>
                  <a:pt x="661" y="215"/>
                  <a:pt x="663" y="216"/>
                </a:cubicBezTo>
                <a:cubicBezTo>
                  <a:pt x="664" y="216"/>
                  <a:pt x="666" y="217"/>
                  <a:pt x="667" y="218"/>
                </a:cubicBezTo>
                <a:cubicBezTo>
                  <a:pt x="669" y="218"/>
                  <a:pt x="670" y="219"/>
                  <a:pt x="671" y="220"/>
                </a:cubicBezTo>
                <a:cubicBezTo>
                  <a:pt x="673" y="220"/>
                  <a:pt x="674" y="221"/>
                  <a:pt x="676" y="222"/>
                </a:cubicBezTo>
                <a:cubicBezTo>
                  <a:pt x="677" y="223"/>
                  <a:pt x="678" y="223"/>
                  <a:pt x="680" y="224"/>
                </a:cubicBezTo>
                <a:cubicBezTo>
                  <a:pt x="681" y="225"/>
                  <a:pt x="682" y="226"/>
                  <a:pt x="683" y="227"/>
                </a:cubicBezTo>
                <a:cubicBezTo>
                  <a:pt x="685" y="228"/>
                  <a:pt x="686" y="229"/>
                  <a:pt x="687" y="230"/>
                </a:cubicBezTo>
                <a:cubicBezTo>
                  <a:pt x="688" y="231"/>
                  <a:pt x="690" y="232"/>
                  <a:pt x="691" y="233"/>
                </a:cubicBezTo>
                <a:cubicBezTo>
                  <a:pt x="692" y="234"/>
                  <a:pt x="693" y="235"/>
                  <a:pt x="694" y="236"/>
                </a:cubicBezTo>
                <a:cubicBezTo>
                  <a:pt x="695" y="237"/>
                  <a:pt x="696" y="238"/>
                  <a:pt x="697" y="239"/>
                </a:cubicBezTo>
                <a:cubicBezTo>
                  <a:pt x="698" y="240"/>
                  <a:pt x="699" y="242"/>
                  <a:pt x="700" y="243"/>
                </a:cubicBezTo>
                <a:cubicBezTo>
                  <a:pt x="701" y="244"/>
                  <a:pt x="702" y="245"/>
                  <a:pt x="703" y="247"/>
                </a:cubicBezTo>
                <a:cubicBezTo>
                  <a:pt x="704" y="248"/>
                  <a:pt x="705" y="249"/>
                  <a:pt x="706" y="250"/>
                </a:cubicBezTo>
                <a:cubicBezTo>
                  <a:pt x="706" y="252"/>
                  <a:pt x="707" y="253"/>
                  <a:pt x="708" y="254"/>
                </a:cubicBezTo>
                <a:cubicBezTo>
                  <a:pt x="709" y="256"/>
                  <a:pt x="709" y="257"/>
                  <a:pt x="710" y="259"/>
                </a:cubicBezTo>
                <a:cubicBezTo>
                  <a:pt x="711" y="260"/>
                  <a:pt x="711" y="261"/>
                  <a:pt x="712" y="263"/>
                </a:cubicBezTo>
                <a:cubicBezTo>
                  <a:pt x="713" y="264"/>
                  <a:pt x="713" y="266"/>
                  <a:pt x="714" y="267"/>
                </a:cubicBezTo>
                <a:cubicBezTo>
                  <a:pt x="714" y="269"/>
                  <a:pt x="715" y="270"/>
                  <a:pt x="715" y="272"/>
                </a:cubicBezTo>
                <a:cubicBezTo>
                  <a:pt x="715" y="273"/>
                  <a:pt x="716" y="275"/>
                  <a:pt x="716" y="276"/>
                </a:cubicBezTo>
                <a:cubicBezTo>
                  <a:pt x="717" y="278"/>
                  <a:pt x="717" y="279"/>
                  <a:pt x="717" y="281"/>
                </a:cubicBezTo>
                <a:cubicBezTo>
                  <a:pt x="717" y="282"/>
                  <a:pt x="718" y="284"/>
                  <a:pt x="718" y="285"/>
                </a:cubicBezTo>
                <a:cubicBezTo>
                  <a:pt x="718" y="287"/>
                  <a:pt x="718" y="289"/>
                  <a:pt x="718" y="290"/>
                </a:cubicBezTo>
                <a:cubicBezTo>
                  <a:pt x="718" y="292"/>
                  <a:pt x="718" y="293"/>
                  <a:pt x="718" y="295"/>
                </a:cubicBezTo>
                <a:cubicBezTo>
                  <a:pt x="718" y="296"/>
                  <a:pt x="718" y="298"/>
                  <a:pt x="718" y="299"/>
                </a:cubicBezTo>
                <a:cubicBezTo>
                  <a:pt x="718" y="301"/>
                  <a:pt x="718" y="303"/>
                  <a:pt x="718" y="304"/>
                </a:cubicBezTo>
                <a:cubicBezTo>
                  <a:pt x="717" y="306"/>
                  <a:pt x="717" y="307"/>
                  <a:pt x="717" y="309"/>
                </a:cubicBezTo>
                <a:cubicBezTo>
                  <a:pt x="717" y="310"/>
                  <a:pt x="716" y="312"/>
                  <a:pt x="716" y="313"/>
                </a:cubicBezTo>
                <a:cubicBezTo>
                  <a:pt x="716" y="315"/>
                  <a:pt x="715" y="316"/>
                  <a:pt x="715" y="318"/>
                </a:cubicBezTo>
                <a:cubicBezTo>
                  <a:pt x="714" y="319"/>
                  <a:pt x="714" y="321"/>
                  <a:pt x="713" y="322"/>
                </a:cubicBezTo>
                <a:cubicBezTo>
                  <a:pt x="713" y="324"/>
                  <a:pt x="712" y="325"/>
                  <a:pt x="712" y="327"/>
                </a:cubicBezTo>
                <a:cubicBezTo>
                  <a:pt x="711" y="328"/>
                  <a:pt x="710" y="329"/>
                  <a:pt x="710" y="331"/>
                </a:cubicBezTo>
                <a:cubicBezTo>
                  <a:pt x="709" y="332"/>
                  <a:pt x="708" y="334"/>
                  <a:pt x="708" y="335"/>
                </a:cubicBezTo>
                <a:cubicBezTo>
                  <a:pt x="707" y="336"/>
                  <a:pt x="706" y="338"/>
                  <a:pt x="705" y="339"/>
                </a:cubicBezTo>
                <a:cubicBezTo>
                  <a:pt x="704" y="340"/>
                  <a:pt x="704" y="342"/>
                  <a:pt x="703" y="343"/>
                </a:cubicBezTo>
                <a:cubicBezTo>
                  <a:pt x="702" y="344"/>
                  <a:pt x="701" y="345"/>
                  <a:pt x="700" y="347"/>
                </a:cubicBezTo>
                <a:cubicBezTo>
                  <a:pt x="699" y="348"/>
                  <a:pt x="698" y="349"/>
                  <a:pt x="697" y="350"/>
                </a:cubicBezTo>
                <a:cubicBezTo>
                  <a:pt x="696" y="351"/>
                  <a:pt x="695" y="352"/>
                  <a:pt x="694" y="354"/>
                </a:cubicBezTo>
                <a:cubicBezTo>
                  <a:pt x="692" y="355"/>
                  <a:pt x="691" y="356"/>
                  <a:pt x="690" y="357"/>
                </a:cubicBezTo>
                <a:cubicBezTo>
                  <a:pt x="689" y="358"/>
                  <a:pt x="688" y="359"/>
                  <a:pt x="687" y="360"/>
                </a:cubicBezTo>
                <a:cubicBezTo>
                  <a:pt x="685" y="361"/>
                  <a:pt x="684" y="362"/>
                  <a:pt x="683" y="363"/>
                </a:cubicBezTo>
                <a:cubicBezTo>
                  <a:pt x="682" y="363"/>
                  <a:pt x="680" y="364"/>
                  <a:pt x="679" y="365"/>
                </a:cubicBezTo>
                <a:cubicBezTo>
                  <a:pt x="678" y="366"/>
                  <a:pt x="676" y="367"/>
                  <a:pt x="675" y="368"/>
                </a:cubicBezTo>
                <a:cubicBezTo>
                  <a:pt x="674" y="368"/>
                  <a:pt x="672" y="369"/>
                  <a:pt x="671" y="370"/>
                </a:cubicBezTo>
                <a:cubicBezTo>
                  <a:pt x="669" y="370"/>
                  <a:pt x="668" y="371"/>
                  <a:pt x="667" y="372"/>
                </a:cubicBezTo>
                <a:cubicBezTo>
                  <a:pt x="665" y="372"/>
                  <a:pt x="664" y="373"/>
                  <a:pt x="662" y="373"/>
                </a:cubicBezTo>
                <a:cubicBezTo>
                  <a:pt x="661" y="374"/>
                  <a:pt x="659" y="374"/>
                  <a:pt x="658" y="375"/>
                </a:cubicBezTo>
                <a:cubicBezTo>
                  <a:pt x="656" y="375"/>
                  <a:pt x="655" y="375"/>
                  <a:pt x="653" y="376"/>
                </a:cubicBezTo>
                <a:cubicBezTo>
                  <a:pt x="652" y="376"/>
                  <a:pt x="650" y="376"/>
                  <a:pt x="649" y="377"/>
                </a:cubicBezTo>
                <a:cubicBezTo>
                  <a:pt x="647" y="377"/>
                  <a:pt x="646" y="377"/>
                  <a:pt x="644" y="377"/>
                </a:cubicBezTo>
                <a:cubicBezTo>
                  <a:pt x="642" y="377"/>
                  <a:pt x="641" y="378"/>
                  <a:pt x="639" y="378"/>
                </a:cubicBezTo>
                <a:cubicBezTo>
                  <a:pt x="638" y="378"/>
                  <a:pt x="636" y="378"/>
                  <a:pt x="635" y="378"/>
                </a:cubicBezTo>
                <a:cubicBezTo>
                  <a:pt x="627" y="378"/>
                  <a:pt x="620" y="377"/>
                  <a:pt x="613" y="375"/>
                </a:cubicBezTo>
                <a:cubicBezTo>
                  <a:pt x="606" y="373"/>
                  <a:pt x="599" y="370"/>
                  <a:pt x="592" y="366"/>
                </a:cubicBezTo>
                <a:cubicBezTo>
                  <a:pt x="592" y="366"/>
                  <a:pt x="591" y="365"/>
                  <a:pt x="590" y="365"/>
                </a:cubicBezTo>
                <a:cubicBezTo>
                  <a:pt x="589" y="364"/>
                  <a:pt x="588" y="364"/>
                  <a:pt x="587" y="364"/>
                </a:cubicBezTo>
                <a:cubicBezTo>
                  <a:pt x="586" y="363"/>
                  <a:pt x="586" y="363"/>
                  <a:pt x="585" y="363"/>
                </a:cubicBezTo>
                <a:cubicBezTo>
                  <a:pt x="584" y="362"/>
                  <a:pt x="583" y="362"/>
                  <a:pt x="582" y="362"/>
                </a:cubicBezTo>
                <a:cubicBezTo>
                  <a:pt x="581" y="362"/>
                  <a:pt x="580" y="362"/>
                  <a:pt x="579" y="362"/>
                </a:cubicBezTo>
                <a:cubicBezTo>
                  <a:pt x="578" y="362"/>
                  <a:pt x="577" y="362"/>
                  <a:pt x="576" y="362"/>
                </a:cubicBezTo>
                <a:cubicBezTo>
                  <a:pt x="575" y="362"/>
                  <a:pt x="574" y="362"/>
                  <a:pt x="573" y="362"/>
                </a:cubicBezTo>
                <a:cubicBezTo>
                  <a:pt x="572" y="362"/>
                  <a:pt x="571" y="362"/>
                  <a:pt x="571" y="362"/>
                </a:cubicBezTo>
                <a:cubicBezTo>
                  <a:pt x="570" y="363"/>
                  <a:pt x="569" y="363"/>
                  <a:pt x="568" y="363"/>
                </a:cubicBezTo>
                <a:cubicBezTo>
                  <a:pt x="567" y="363"/>
                  <a:pt x="566" y="364"/>
                  <a:pt x="565" y="364"/>
                </a:cubicBezTo>
                <a:cubicBezTo>
                  <a:pt x="564" y="365"/>
                  <a:pt x="563" y="365"/>
                  <a:pt x="563" y="365"/>
                </a:cubicBezTo>
                <a:cubicBezTo>
                  <a:pt x="562" y="366"/>
                  <a:pt x="561" y="366"/>
                  <a:pt x="560" y="367"/>
                </a:cubicBezTo>
                <a:cubicBezTo>
                  <a:pt x="559" y="368"/>
                  <a:pt x="559" y="368"/>
                  <a:pt x="558" y="369"/>
                </a:cubicBezTo>
                <a:cubicBezTo>
                  <a:pt x="557" y="369"/>
                  <a:pt x="557" y="370"/>
                  <a:pt x="556" y="371"/>
                </a:cubicBezTo>
                <a:cubicBezTo>
                  <a:pt x="555" y="371"/>
                  <a:pt x="555" y="372"/>
                  <a:pt x="554" y="373"/>
                </a:cubicBezTo>
                <a:cubicBezTo>
                  <a:pt x="553" y="374"/>
                  <a:pt x="553" y="374"/>
                  <a:pt x="552" y="375"/>
                </a:cubicBezTo>
                <a:cubicBezTo>
                  <a:pt x="552" y="376"/>
                  <a:pt x="551" y="377"/>
                  <a:pt x="551" y="378"/>
                </a:cubicBezTo>
                <a:cubicBezTo>
                  <a:pt x="551" y="379"/>
                  <a:pt x="550" y="379"/>
                  <a:pt x="550" y="380"/>
                </a:cubicBezTo>
                <a:cubicBezTo>
                  <a:pt x="550" y="381"/>
                  <a:pt x="549" y="382"/>
                  <a:pt x="549" y="383"/>
                </a:cubicBezTo>
                <a:cubicBezTo>
                  <a:pt x="549" y="384"/>
                  <a:pt x="549" y="385"/>
                  <a:pt x="548" y="386"/>
                </a:cubicBezTo>
                <a:cubicBezTo>
                  <a:pt x="548" y="387"/>
                  <a:pt x="548" y="388"/>
                  <a:pt x="548" y="389"/>
                </a:cubicBezTo>
                <a:cubicBezTo>
                  <a:pt x="548" y="390"/>
                  <a:pt x="548" y="390"/>
                  <a:pt x="548" y="391"/>
                </a:cubicBezTo>
                <a:cubicBezTo>
                  <a:pt x="548" y="392"/>
                  <a:pt x="548" y="393"/>
                  <a:pt x="548" y="394"/>
                </a:cubicBezTo>
                <a:cubicBezTo>
                  <a:pt x="548" y="395"/>
                  <a:pt x="548" y="396"/>
                  <a:pt x="549" y="397"/>
                </a:cubicBezTo>
                <a:cubicBezTo>
                  <a:pt x="549" y="398"/>
                  <a:pt x="549" y="399"/>
                  <a:pt x="549" y="400"/>
                </a:cubicBezTo>
                <a:cubicBezTo>
                  <a:pt x="550" y="401"/>
                  <a:pt x="550" y="402"/>
                  <a:pt x="550" y="402"/>
                </a:cubicBezTo>
                <a:cubicBezTo>
                  <a:pt x="551" y="403"/>
                  <a:pt x="551" y="404"/>
                  <a:pt x="552" y="405"/>
                </a:cubicBezTo>
                <a:cubicBezTo>
                  <a:pt x="552" y="406"/>
                  <a:pt x="553" y="407"/>
                  <a:pt x="553" y="407"/>
                </a:cubicBezTo>
                <a:cubicBezTo>
                  <a:pt x="554" y="408"/>
                  <a:pt x="554" y="409"/>
                  <a:pt x="555" y="410"/>
                </a:cubicBezTo>
                <a:cubicBezTo>
                  <a:pt x="556" y="410"/>
                  <a:pt x="556" y="411"/>
                  <a:pt x="557" y="412"/>
                </a:cubicBezTo>
                <a:cubicBezTo>
                  <a:pt x="558" y="412"/>
                  <a:pt x="558" y="413"/>
                  <a:pt x="559" y="414"/>
                </a:cubicBezTo>
                <a:cubicBezTo>
                  <a:pt x="560" y="414"/>
                  <a:pt x="561" y="415"/>
                  <a:pt x="562" y="415"/>
                </a:cubicBezTo>
                <a:cubicBezTo>
                  <a:pt x="567" y="418"/>
                  <a:pt x="573" y="421"/>
                  <a:pt x="578" y="424"/>
                </a:cubicBezTo>
                <a:cubicBezTo>
                  <a:pt x="584" y="427"/>
                  <a:pt x="590" y="429"/>
                  <a:pt x="597" y="430"/>
                </a:cubicBezTo>
                <a:cubicBezTo>
                  <a:pt x="603" y="432"/>
                  <a:pt x="609" y="433"/>
                  <a:pt x="615" y="434"/>
                </a:cubicBezTo>
                <a:cubicBezTo>
                  <a:pt x="622" y="435"/>
                  <a:pt x="628" y="436"/>
                  <a:pt x="634" y="436"/>
                </a:cubicBezTo>
                <a:cubicBezTo>
                  <a:pt x="637" y="436"/>
                  <a:pt x="639" y="435"/>
                  <a:pt x="642" y="435"/>
                </a:cubicBezTo>
                <a:cubicBezTo>
                  <a:pt x="644" y="435"/>
                  <a:pt x="647" y="435"/>
                  <a:pt x="649" y="435"/>
                </a:cubicBezTo>
                <a:cubicBezTo>
                  <a:pt x="652" y="435"/>
                  <a:pt x="654" y="434"/>
                  <a:pt x="657" y="434"/>
                </a:cubicBezTo>
                <a:cubicBezTo>
                  <a:pt x="659" y="434"/>
                  <a:pt x="661" y="433"/>
                  <a:pt x="664" y="433"/>
                </a:cubicBezTo>
                <a:cubicBezTo>
                  <a:pt x="666" y="432"/>
                  <a:pt x="669" y="432"/>
                  <a:pt x="671" y="431"/>
                </a:cubicBezTo>
                <a:cubicBezTo>
                  <a:pt x="674" y="430"/>
                  <a:pt x="676" y="430"/>
                  <a:pt x="678" y="429"/>
                </a:cubicBezTo>
                <a:cubicBezTo>
                  <a:pt x="681" y="428"/>
                  <a:pt x="683" y="427"/>
                  <a:pt x="685" y="426"/>
                </a:cubicBezTo>
                <a:cubicBezTo>
                  <a:pt x="688" y="426"/>
                  <a:pt x="690" y="425"/>
                  <a:pt x="692" y="424"/>
                </a:cubicBezTo>
                <a:cubicBezTo>
                  <a:pt x="694" y="423"/>
                  <a:pt x="697" y="422"/>
                  <a:pt x="699" y="420"/>
                </a:cubicBezTo>
                <a:cubicBezTo>
                  <a:pt x="701" y="419"/>
                  <a:pt x="703" y="418"/>
                  <a:pt x="705" y="417"/>
                </a:cubicBezTo>
                <a:cubicBezTo>
                  <a:pt x="708" y="416"/>
                  <a:pt x="710" y="414"/>
                  <a:pt x="712" y="413"/>
                </a:cubicBezTo>
                <a:cubicBezTo>
                  <a:pt x="714" y="412"/>
                  <a:pt x="716" y="410"/>
                  <a:pt x="718" y="409"/>
                </a:cubicBezTo>
                <a:cubicBezTo>
                  <a:pt x="720" y="407"/>
                  <a:pt x="722" y="406"/>
                  <a:pt x="724" y="404"/>
                </a:cubicBezTo>
                <a:cubicBezTo>
                  <a:pt x="726" y="403"/>
                  <a:pt x="728" y="401"/>
                  <a:pt x="730" y="400"/>
                </a:cubicBezTo>
                <a:cubicBezTo>
                  <a:pt x="731" y="398"/>
                  <a:pt x="733" y="396"/>
                  <a:pt x="735" y="394"/>
                </a:cubicBezTo>
                <a:cubicBezTo>
                  <a:pt x="737" y="393"/>
                  <a:pt x="738" y="391"/>
                  <a:pt x="740" y="389"/>
                </a:cubicBezTo>
                <a:cubicBezTo>
                  <a:pt x="742" y="387"/>
                  <a:pt x="743" y="385"/>
                  <a:pt x="745" y="383"/>
                </a:cubicBezTo>
                <a:cubicBezTo>
                  <a:pt x="746" y="382"/>
                  <a:pt x="748" y="380"/>
                  <a:pt x="749" y="378"/>
                </a:cubicBezTo>
                <a:cubicBezTo>
                  <a:pt x="751" y="376"/>
                  <a:pt x="752" y="374"/>
                  <a:pt x="754" y="371"/>
                </a:cubicBezTo>
                <a:cubicBezTo>
                  <a:pt x="755" y="369"/>
                  <a:pt x="756" y="367"/>
                  <a:pt x="757" y="365"/>
                </a:cubicBezTo>
                <a:cubicBezTo>
                  <a:pt x="759" y="363"/>
                  <a:pt x="760" y="361"/>
                  <a:pt x="761" y="359"/>
                </a:cubicBezTo>
                <a:cubicBezTo>
                  <a:pt x="762" y="356"/>
                  <a:pt x="763" y="354"/>
                  <a:pt x="764" y="352"/>
                </a:cubicBezTo>
                <a:cubicBezTo>
                  <a:pt x="765" y="350"/>
                  <a:pt x="766" y="347"/>
                  <a:pt x="767" y="345"/>
                </a:cubicBezTo>
                <a:cubicBezTo>
                  <a:pt x="768" y="343"/>
                  <a:pt x="769" y="340"/>
                  <a:pt x="770" y="338"/>
                </a:cubicBezTo>
                <a:cubicBezTo>
                  <a:pt x="770" y="336"/>
                  <a:pt x="771" y="333"/>
                  <a:pt x="772" y="331"/>
                </a:cubicBezTo>
                <a:cubicBezTo>
                  <a:pt x="772" y="328"/>
                  <a:pt x="773" y="326"/>
                  <a:pt x="773" y="324"/>
                </a:cubicBezTo>
                <a:cubicBezTo>
                  <a:pt x="774" y="321"/>
                  <a:pt x="774" y="319"/>
                  <a:pt x="775" y="316"/>
                </a:cubicBezTo>
                <a:cubicBezTo>
                  <a:pt x="775" y="314"/>
                  <a:pt x="775" y="311"/>
                  <a:pt x="776" y="309"/>
                </a:cubicBezTo>
                <a:cubicBezTo>
                  <a:pt x="776" y="306"/>
                  <a:pt x="776" y="304"/>
                  <a:pt x="776" y="302"/>
                </a:cubicBezTo>
                <a:cubicBezTo>
                  <a:pt x="776" y="299"/>
                  <a:pt x="776" y="297"/>
                  <a:pt x="776" y="294"/>
                </a:cubicBezTo>
                <a:cubicBezTo>
                  <a:pt x="776" y="292"/>
                  <a:pt x="776" y="289"/>
                  <a:pt x="776" y="287"/>
                </a:cubicBezTo>
                <a:cubicBezTo>
                  <a:pt x="776" y="284"/>
                  <a:pt x="776" y="282"/>
                  <a:pt x="775" y="279"/>
                </a:cubicBezTo>
                <a:cubicBezTo>
                  <a:pt x="775" y="277"/>
                  <a:pt x="775" y="274"/>
                  <a:pt x="774" y="272"/>
                </a:cubicBezTo>
                <a:cubicBezTo>
                  <a:pt x="774" y="269"/>
                  <a:pt x="774" y="267"/>
                  <a:pt x="773" y="265"/>
                </a:cubicBezTo>
                <a:cubicBezTo>
                  <a:pt x="772" y="262"/>
                  <a:pt x="772" y="260"/>
                  <a:pt x="771" y="257"/>
                </a:cubicBezTo>
                <a:cubicBezTo>
                  <a:pt x="771" y="255"/>
                  <a:pt x="770" y="253"/>
                  <a:pt x="769" y="250"/>
                </a:cubicBezTo>
                <a:cubicBezTo>
                  <a:pt x="768" y="248"/>
                  <a:pt x="767" y="246"/>
                  <a:pt x="767" y="243"/>
                </a:cubicBezTo>
                <a:cubicBezTo>
                  <a:pt x="766" y="241"/>
                  <a:pt x="765" y="239"/>
                  <a:pt x="764" y="236"/>
                </a:cubicBezTo>
                <a:cubicBezTo>
                  <a:pt x="763" y="234"/>
                  <a:pt x="762" y="232"/>
                  <a:pt x="760" y="230"/>
                </a:cubicBezTo>
                <a:cubicBezTo>
                  <a:pt x="759" y="228"/>
                  <a:pt x="758" y="225"/>
                  <a:pt x="757" y="223"/>
                </a:cubicBezTo>
                <a:cubicBezTo>
                  <a:pt x="756" y="221"/>
                  <a:pt x="754" y="219"/>
                  <a:pt x="753" y="217"/>
                </a:cubicBezTo>
                <a:cubicBezTo>
                  <a:pt x="751" y="215"/>
                  <a:pt x="750" y="213"/>
                  <a:pt x="749" y="211"/>
                </a:cubicBezTo>
                <a:cubicBezTo>
                  <a:pt x="747" y="209"/>
                  <a:pt x="746" y="207"/>
                  <a:pt x="744" y="205"/>
                </a:cubicBezTo>
                <a:cubicBezTo>
                  <a:pt x="742" y="203"/>
                  <a:pt x="741" y="201"/>
                  <a:pt x="739" y="199"/>
                </a:cubicBezTo>
                <a:cubicBezTo>
                  <a:pt x="737" y="198"/>
                  <a:pt x="736" y="196"/>
                  <a:pt x="734" y="194"/>
                </a:cubicBezTo>
                <a:cubicBezTo>
                  <a:pt x="732" y="192"/>
                  <a:pt x="730" y="191"/>
                  <a:pt x="728" y="189"/>
                </a:cubicBezTo>
                <a:cubicBezTo>
                  <a:pt x="727" y="187"/>
                  <a:pt x="725" y="186"/>
                  <a:pt x="723" y="184"/>
                </a:cubicBezTo>
                <a:cubicBezTo>
                  <a:pt x="721" y="183"/>
                  <a:pt x="719" y="181"/>
                  <a:pt x="717" y="180"/>
                </a:cubicBezTo>
                <a:cubicBezTo>
                  <a:pt x="715" y="178"/>
                  <a:pt x="713" y="177"/>
                  <a:pt x="711" y="176"/>
                </a:cubicBezTo>
                <a:cubicBezTo>
                  <a:pt x="709" y="174"/>
                  <a:pt x="706" y="173"/>
                  <a:pt x="704" y="172"/>
                </a:cubicBezTo>
                <a:cubicBezTo>
                  <a:pt x="702" y="171"/>
                  <a:pt x="700" y="170"/>
                  <a:pt x="698" y="168"/>
                </a:cubicBezTo>
                <a:cubicBezTo>
                  <a:pt x="695" y="167"/>
                  <a:pt x="693" y="166"/>
                  <a:pt x="691" y="165"/>
                </a:cubicBezTo>
                <a:cubicBezTo>
                  <a:pt x="689" y="164"/>
                  <a:pt x="686" y="163"/>
                  <a:pt x="684" y="163"/>
                </a:cubicBezTo>
                <a:cubicBezTo>
                  <a:pt x="682" y="162"/>
                  <a:pt x="679" y="161"/>
                  <a:pt x="677" y="160"/>
                </a:cubicBezTo>
                <a:cubicBezTo>
                  <a:pt x="675" y="160"/>
                  <a:pt x="672" y="159"/>
                  <a:pt x="670" y="158"/>
                </a:cubicBezTo>
                <a:cubicBezTo>
                  <a:pt x="667" y="158"/>
                  <a:pt x="665" y="157"/>
                  <a:pt x="663" y="157"/>
                </a:cubicBezTo>
                <a:cubicBezTo>
                  <a:pt x="660" y="156"/>
                  <a:pt x="658" y="156"/>
                  <a:pt x="655" y="155"/>
                </a:cubicBezTo>
                <a:cubicBezTo>
                  <a:pt x="653" y="155"/>
                  <a:pt x="650" y="155"/>
                  <a:pt x="648" y="155"/>
                </a:cubicBezTo>
                <a:cubicBezTo>
                  <a:pt x="645" y="154"/>
                  <a:pt x="643" y="154"/>
                  <a:pt x="640" y="154"/>
                </a:cubicBezTo>
                <a:cubicBezTo>
                  <a:pt x="638" y="154"/>
                  <a:pt x="635" y="154"/>
                  <a:pt x="633" y="154"/>
                </a:cubicBezTo>
                <a:cubicBezTo>
                  <a:pt x="630" y="154"/>
                  <a:pt x="628" y="154"/>
                  <a:pt x="626" y="154"/>
                </a:cubicBezTo>
                <a:cubicBezTo>
                  <a:pt x="623" y="155"/>
                  <a:pt x="621" y="155"/>
                  <a:pt x="618" y="155"/>
                </a:cubicBezTo>
                <a:cubicBezTo>
                  <a:pt x="616" y="155"/>
                  <a:pt x="613" y="156"/>
                  <a:pt x="611" y="156"/>
                </a:cubicBezTo>
                <a:cubicBezTo>
                  <a:pt x="608" y="157"/>
                  <a:pt x="606" y="157"/>
                  <a:pt x="604" y="158"/>
                </a:cubicBezTo>
                <a:cubicBezTo>
                  <a:pt x="603" y="154"/>
                  <a:pt x="603" y="151"/>
                  <a:pt x="602" y="147"/>
                </a:cubicBezTo>
                <a:cubicBezTo>
                  <a:pt x="602" y="144"/>
                  <a:pt x="601" y="141"/>
                  <a:pt x="600" y="137"/>
                </a:cubicBezTo>
                <a:cubicBezTo>
                  <a:pt x="600" y="134"/>
                  <a:pt x="599" y="130"/>
                  <a:pt x="598" y="127"/>
                </a:cubicBezTo>
                <a:cubicBezTo>
                  <a:pt x="597" y="124"/>
                  <a:pt x="596" y="120"/>
                  <a:pt x="595" y="117"/>
                </a:cubicBezTo>
                <a:cubicBezTo>
                  <a:pt x="594" y="114"/>
                  <a:pt x="592" y="110"/>
                  <a:pt x="591" y="107"/>
                </a:cubicBezTo>
                <a:cubicBezTo>
                  <a:pt x="590" y="104"/>
                  <a:pt x="588" y="101"/>
                  <a:pt x="587" y="98"/>
                </a:cubicBezTo>
                <a:cubicBezTo>
                  <a:pt x="585" y="95"/>
                  <a:pt x="584" y="91"/>
                  <a:pt x="582" y="88"/>
                </a:cubicBezTo>
                <a:cubicBezTo>
                  <a:pt x="580" y="85"/>
                  <a:pt x="579" y="82"/>
                  <a:pt x="577" y="79"/>
                </a:cubicBezTo>
                <a:cubicBezTo>
                  <a:pt x="575" y="77"/>
                  <a:pt x="573" y="74"/>
                  <a:pt x="571" y="71"/>
                </a:cubicBezTo>
                <a:cubicBezTo>
                  <a:pt x="569" y="68"/>
                  <a:pt x="567" y="65"/>
                  <a:pt x="564" y="63"/>
                </a:cubicBezTo>
                <a:cubicBezTo>
                  <a:pt x="562" y="60"/>
                  <a:pt x="560" y="57"/>
                  <a:pt x="557" y="55"/>
                </a:cubicBezTo>
                <a:cubicBezTo>
                  <a:pt x="555" y="52"/>
                  <a:pt x="553" y="50"/>
                  <a:pt x="550" y="47"/>
                </a:cubicBezTo>
                <a:cubicBezTo>
                  <a:pt x="547" y="45"/>
                  <a:pt x="545" y="43"/>
                  <a:pt x="542" y="40"/>
                </a:cubicBezTo>
                <a:cubicBezTo>
                  <a:pt x="540" y="38"/>
                  <a:pt x="537" y="36"/>
                  <a:pt x="534" y="34"/>
                </a:cubicBezTo>
                <a:cubicBezTo>
                  <a:pt x="531" y="32"/>
                  <a:pt x="528" y="30"/>
                  <a:pt x="525" y="28"/>
                </a:cubicBezTo>
                <a:cubicBezTo>
                  <a:pt x="523" y="26"/>
                  <a:pt x="520" y="24"/>
                  <a:pt x="517" y="23"/>
                </a:cubicBezTo>
                <a:cubicBezTo>
                  <a:pt x="513" y="21"/>
                  <a:pt x="510" y="19"/>
                  <a:pt x="507" y="18"/>
                </a:cubicBezTo>
                <a:cubicBezTo>
                  <a:pt x="504" y="16"/>
                  <a:pt x="501" y="15"/>
                  <a:pt x="498" y="13"/>
                </a:cubicBezTo>
                <a:cubicBezTo>
                  <a:pt x="495" y="12"/>
                  <a:pt x="491" y="11"/>
                  <a:pt x="488" y="10"/>
                </a:cubicBezTo>
                <a:cubicBezTo>
                  <a:pt x="485" y="9"/>
                  <a:pt x="481" y="8"/>
                  <a:pt x="478" y="7"/>
                </a:cubicBezTo>
                <a:cubicBezTo>
                  <a:pt x="475" y="6"/>
                  <a:pt x="471" y="5"/>
                  <a:pt x="468" y="4"/>
                </a:cubicBezTo>
                <a:cubicBezTo>
                  <a:pt x="464" y="3"/>
                  <a:pt x="461" y="3"/>
                  <a:pt x="458" y="2"/>
                </a:cubicBezTo>
                <a:cubicBezTo>
                  <a:pt x="454" y="2"/>
                  <a:pt x="451" y="1"/>
                  <a:pt x="447" y="1"/>
                </a:cubicBezTo>
                <a:cubicBezTo>
                  <a:pt x="444" y="1"/>
                  <a:pt x="440" y="0"/>
                  <a:pt x="437" y="0"/>
                </a:cubicBezTo>
                <a:cubicBezTo>
                  <a:pt x="433" y="0"/>
                  <a:pt x="430" y="0"/>
                  <a:pt x="426" y="0"/>
                </a:cubicBezTo>
                <a:cubicBezTo>
                  <a:pt x="423" y="0"/>
                  <a:pt x="419" y="1"/>
                  <a:pt x="416" y="1"/>
                </a:cubicBezTo>
                <a:cubicBezTo>
                  <a:pt x="412" y="1"/>
                  <a:pt x="409" y="2"/>
                  <a:pt x="406" y="2"/>
                </a:cubicBezTo>
                <a:cubicBezTo>
                  <a:pt x="402" y="3"/>
                  <a:pt x="399" y="3"/>
                  <a:pt x="395" y="4"/>
                </a:cubicBezTo>
                <a:cubicBezTo>
                  <a:pt x="392" y="5"/>
                  <a:pt x="389" y="6"/>
                  <a:pt x="385" y="6"/>
                </a:cubicBezTo>
                <a:cubicBezTo>
                  <a:pt x="382" y="7"/>
                  <a:pt x="378" y="8"/>
                  <a:pt x="375" y="10"/>
                </a:cubicBezTo>
                <a:cubicBezTo>
                  <a:pt x="372" y="11"/>
                  <a:pt x="369" y="12"/>
                  <a:pt x="365" y="13"/>
                </a:cubicBezTo>
                <a:cubicBezTo>
                  <a:pt x="362" y="15"/>
                  <a:pt x="359" y="16"/>
                  <a:pt x="356" y="18"/>
                </a:cubicBezTo>
                <a:cubicBezTo>
                  <a:pt x="353" y="19"/>
                  <a:pt x="350" y="21"/>
                  <a:pt x="347" y="22"/>
                </a:cubicBezTo>
                <a:cubicBezTo>
                  <a:pt x="344" y="24"/>
                  <a:pt x="341" y="26"/>
                  <a:pt x="338" y="28"/>
                </a:cubicBezTo>
                <a:cubicBezTo>
                  <a:pt x="335" y="30"/>
                  <a:pt x="332" y="32"/>
                  <a:pt x="329" y="34"/>
                </a:cubicBezTo>
                <a:cubicBezTo>
                  <a:pt x="326" y="36"/>
                  <a:pt x="324" y="38"/>
                  <a:pt x="321" y="40"/>
                </a:cubicBezTo>
                <a:cubicBezTo>
                  <a:pt x="318" y="42"/>
                  <a:pt x="316" y="45"/>
                  <a:pt x="313" y="47"/>
                </a:cubicBezTo>
                <a:cubicBezTo>
                  <a:pt x="311" y="49"/>
                  <a:pt x="308" y="52"/>
                  <a:pt x="306" y="54"/>
                </a:cubicBezTo>
                <a:cubicBezTo>
                  <a:pt x="303" y="57"/>
                  <a:pt x="301" y="60"/>
                  <a:pt x="299" y="62"/>
                </a:cubicBezTo>
                <a:cubicBezTo>
                  <a:pt x="296" y="65"/>
                  <a:pt x="294" y="68"/>
                  <a:pt x="292" y="70"/>
                </a:cubicBezTo>
                <a:cubicBezTo>
                  <a:pt x="290" y="73"/>
                  <a:pt x="288" y="76"/>
                  <a:pt x="286" y="79"/>
                </a:cubicBezTo>
                <a:cubicBezTo>
                  <a:pt x="284" y="82"/>
                  <a:pt x="283" y="85"/>
                  <a:pt x="281" y="88"/>
                </a:cubicBezTo>
                <a:cubicBezTo>
                  <a:pt x="279" y="91"/>
                  <a:pt x="278" y="94"/>
                  <a:pt x="276" y="97"/>
                </a:cubicBezTo>
                <a:cubicBezTo>
                  <a:pt x="275" y="100"/>
                  <a:pt x="273" y="103"/>
                  <a:pt x="272" y="107"/>
                </a:cubicBezTo>
                <a:cubicBezTo>
                  <a:pt x="270" y="110"/>
                  <a:pt x="269" y="113"/>
                  <a:pt x="268" y="116"/>
                </a:cubicBezTo>
                <a:cubicBezTo>
                  <a:pt x="267" y="120"/>
                  <a:pt x="266" y="123"/>
                  <a:pt x="265" y="126"/>
                </a:cubicBezTo>
                <a:cubicBezTo>
                  <a:pt x="264" y="130"/>
                  <a:pt x="263" y="133"/>
                  <a:pt x="262" y="137"/>
                </a:cubicBezTo>
                <a:cubicBezTo>
                  <a:pt x="262" y="140"/>
                  <a:pt x="261" y="143"/>
                  <a:pt x="260" y="147"/>
                </a:cubicBezTo>
                <a:cubicBezTo>
                  <a:pt x="260" y="150"/>
                  <a:pt x="260" y="154"/>
                  <a:pt x="259" y="157"/>
                </a:cubicBezTo>
                <a:cubicBezTo>
                  <a:pt x="259" y="161"/>
                  <a:pt x="259" y="164"/>
                  <a:pt x="259" y="168"/>
                </a:cubicBezTo>
                <a:cubicBezTo>
                  <a:pt x="258" y="171"/>
                  <a:pt x="258" y="175"/>
                  <a:pt x="259" y="178"/>
                </a:cubicBezTo>
                <a:cubicBezTo>
                  <a:pt x="259" y="182"/>
                  <a:pt x="259" y="185"/>
                  <a:pt x="259" y="188"/>
                </a:cubicBezTo>
                <a:cubicBezTo>
                  <a:pt x="260" y="192"/>
                  <a:pt x="260" y="195"/>
                  <a:pt x="260" y="199"/>
                </a:cubicBezTo>
                <a:cubicBezTo>
                  <a:pt x="261" y="202"/>
                  <a:pt x="262" y="206"/>
                  <a:pt x="262" y="209"/>
                </a:cubicBezTo>
                <a:cubicBezTo>
                  <a:pt x="263" y="213"/>
                  <a:pt x="264" y="216"/>
                  <a:pt x="265" y="219"/>
                </a:cubicBezTo>
                <a:cubicBezTo>
                  <a:pt x="266" y="223"/>
                  <a:pt x="267" y="226"/>
                  <a:pt x="268" y="229"/>
                </a:cubicBezTo>
                <a:cubicBezTo>
                  <a:pt x="269" y="233"/>
                  <a:pt x="270" y="236"/>
                  <a:pt x="272" y="239"/>
                </a:cubicBezTo>
                <a:cubicBezTo>
                  <a:pt x="273" y="242"/>
                  <a:pt x="274" y="245"/>
                  <a:pt x="276" y="249"/>
                </a:cubicBezTo>
                <a:cubicBezTo>
                  <a:pt x="277" y="252"/>
                  <a:pt x="279" y="255"/>
                  <a:pt x="281" y="258"/>
                </a:cubicBezTo>
                <a:cubicBezTo>
                  <a:pt x="282" y="261"/>
                  <a:pt x="284" y="264"/>
                  <a:pt x="286" y="267"/>
                </a:cubicBezTo>
                <a:cubicBezTo>
                  <a:pt x="288" y="270"/>
                  <a:pt x="290" y="273"/>
                  <a:pt x="292" y="275"/>
                </a:cubicBezTo>
                <a:cubicBezTo>
                  <a:pt x="294" y="278"/>
                  <a:pt x="296" y="281"/>
                  <a:pt x="298" y="284"/>
                </a:cubicBezTo>
                <a:cubicBezTo>
                  <a:pt x="301" y="286"/>
                  <a:pt x="303" y="289"/>
                  <a:pt x="305" y="291"/>
                </a:cubicBezTo>
                <a:cubicBezTo>
                  <a:pt x="308" y="294"/>
                  <a:pt x="310" y="296"/>
                  <a:pt x="313" y="299"/>
                </a:cubicBezTo>
                <a:cubicBezTo>
                  <a:pt x="313" y="301"/>
                  <a:pt x="313" y="302"/>
                  <a:pt x="312" y="304"/>
                </a:cubicBezTo>
                <a:cubicBezTo>
                  <a:pt x="312" y="306"/>
                  <a:pt x="312" y="308"/>
                  <a:pt x="312" y="309"/>
                </a:cubicBezTo>
                <a:cubicBezTo>
                  <a:pt x="311" y="311"/>
                  <a:pt x="311" y="313"/>
                  <a:pt x="310" y="315"/>
                </a:cubicBezTo>
                <a:cubicBezTo>
                  <a:pt x="310" y="316"/>
                  <a:pt x="310" y="318"/>
                  <a:pt x="309" y="320"/>
                </a:cubicBezTo>
                <a:cubicBezTo>
                  <a:pt x="309" y="322"/>
                  <a:pt x="308" y="323"/>
                  <a:pt x="307" y="325"/>
                </a:cubicBezTo>
                <a:cubicBezTo>
                  <a:pt x="307" y="327"/>
                  <a:pt x="306" y="328"/>
                  <a:pt x="305" y="330"/>
                </a:cubicBezTo>
                <a:cubicBezTo>
                  <a:pt x="304" y="331"/>
                  <a:pt x="304" y="333"/>
                  <a:pt x="303" y="335"/>
                </a:cubicBezTo>
                <a:cubicBezTo>
                  <a:pt x="302" y="336"/>
                  <a:pt x="301" y="338"/>
                  <a:pt x="300" y="339"/>
                </a:cubicBezTo>
                <a:cubicBezTo>
                  <a:pt x="299" y="341"/>
                  <a:pt x="298" y="342"/>
                  <a:pt x="297" y="344"/>
                </a:cubicBezTo>
                <a:cubicBezTo>
                  <a:pt x="296" y="345"/>
                  <a:pt x="295" y="347"/>
                  <a:pt x="294" y="348"/>
                </a:cubicBezTo>
                <a:cubicBezTo>
                  <a:pt x="293" y="349"/>
                  <a:pt x="292" y="351"/>
                  <a:pt x="290" y="352"/>
                </a:cubicBezTo>
                <a:cubicBezTo>
                  <a:pt x="289" y="353"/>
                  <a:pt x="288" y="354"/>
                  <a:pt x="286" y="356"/>
                </a:cubicBezTo>
                <a:cubicBezTo>
                  <a:pt x="285" y="357"/>
                  <a:pt x="284" y="358"/>
                  <a:pt x="282" y="359"/>
                </a:cubicBezTo>
                <a:cubicBezTo>
                  <a:pt x="281" y="360"/>
                  <a:pt x="280" y="361"/>
                  <a:pt x="278" y="362"/>
                </a:cubicBezTo>
                <a:cubicBezTo>
                  <a:pt x="277" y="364"/>
                  <a:pt x="275" y="364"/>
                  <a:pt x="274" y="365"/>
                </a:cubicBezTo>
                <a:cubicBezTo>
                  <a:pt x="272" y="366"/>
                  <a:pt x="271" y="367"/>
                  <a:pt x="269" y="368"/>
                </a:cubicBezTo>
                <a:cubicBezTo>
                  <a:pt x="268" y="369"/>
                  <a:pt x="266" y="370"/>
                  <a:pt x="264" y="371"/>
                </a:cubicBezTo>
                <a:cubicBezTo>
                  <a:pt x="263" y="371"/>
                  <a:pt x="261" y="372"/>
                  <a:pt x="259" y="373"/>
                </a:cubicBezTo>
                <a:cubicBezTo>
                  <a:pt x="258" y="373"/>
                  <a:pt x="256" y="374"/>
                  <a:pt x="254" y="374"/>
                </a:cubicBezTo>
                <a:cubicBezTo>
                  <a:pt x="253" y="375"/>
                  <a:pt x="251" y="375"/>
                  <a:pt x="249" y="376"/>
                </a:cubicBezTo>
                <a:cubicBezTo>
                  <a:pt x="247" y="376"/>
                  <a:pt x="246" y="377"/>
                  <a:pt x="244" y="377"/>
                </a:cubicBezTo>
                <a:cubicBezTo>
                  <a:pt x="242" y="377"/>
                  <a:pt x="240" y="377"/>
                  <a:pt x="239" y="378"/>
                </a:cubicBezTo>
                <a:cubicBezTo>
                  <a:pt x="237" y="378"/>
                  <a:pt x="235" y="378"/>
                  <a:pt x="233" y="378"/>
                </a:cubicBezTo>
                <a:cubicBezTo>
                  <a:pt x="232" y="378"/>
                  <a:pt x="230" y="378"/>
                  <a:pt x="228" y="378"/>
                </a:cubicBezTo>
                <a:cubicBezTo>
                  <a:pt x="226" y="378"/>
                  <a:pt x="224" y="378"/>
                  <a:pt x="223" y="378"/>
                </a:cubicBezTo>
                <a:cubicBezTo>
                  <a:pt x="221" y="378"/>
                  <a:pt x="219" y="377"/>
                  <a:pt x="217" y="377"/>
                </a:cubicBezTo>
                <a:cubicBezTo>
                  <a:pt x="216" y="377"/>
                  <a:pt x="214" y="376"/>
                  <a:pt x="212" y="376"/>
                </a:cubicBezTo>
                <a:cubicBezTo>
                  <a:pt x="210" y="376"/>
                  <a:pt x="209" y="375"/>
                  <a:pt x="207" y="375"/>
                </a:cubicBezTo>
                <a:cubicBezTo>
                  <a:pt x="205" y="374"/>
                  <a:pt x="203" y="374"/>
                  <a:pt x="202" y="373"/>
                </a:cubicBezTo>
                <a:cubicBezTo>
                  <a:pt x="200" y="373"/>
                  <a:pt x="198" y="372"/>
                  <a:pt x="197" y="371"/>
                </a:cubicBezTo>
                <a:cubicBezTo>
                  <a:pt x="195" y="370"/>
                  <a:pt x="194" y="370"/>
                  <a:pt x="192" y="369"/>
                </a:cubicBezTo>
                <a:cubicBezTo>
                  <a:pt x="190" y="368"/>
                  <a:pt x="189" y="367"/>
                  <a:pt x="187" y="366"/>
                </a:cubicBezTo>
                <a:cubicBezTo>
                  <a:pt x="186" y="365"/>
                  <a:pt x="184" y="364"/>
                  <a:pt x="183" y="363"/>
                </a:cubicBezTo>
                <a:cubicBezTo>
                  <a:pt x="181" y="362"/>
                  <a:pt x="180" y="361"/>
                  <a:pt x="178" y="360"/>
                </a:cubicBezTo>
                <a:cubicBezTo>
                  <a:pt x="177" y="359"/>
                  <a:pt x="176" y="358"/>
                  <a:pt x="174" y="357"/>
                </a:cubicBezTo>
                <a:cubicBezTo>
                  <a:pt x="173" y="356"/>
                  <a:pt x="172" y="354"/>
                  <a:pt x="170" y="353"/>
                </a:cubicBezTo>
                <a:cubicBezTo>
                  <a:pt x="169" y="352"/>
                  <a:pt x="168" y="350"/>
                  <a:pt x="167" y="349"/>
                </a:cubicBezTo>
                <a:cubicBezTo>
                  <a:pt x="166" y="348"/>
                  <a:pt x="165" y="346"/>
                  <a:pt x="164" y="345"/>
                </a:cubicBezTo>
                <a:cubicBezTo>
                  <a:pt x="162" y="344"/>
                  <a:pt x="161" y="342"/>
                  <a:pt x="160" y="341"/>
                </a:cubicBezTo>
                <a:cubicBezTo>
                  <a:pt x="159" y="339"/>
                  <a:pt x="159" y="338"/>
                  <a:pt x="158" y="336"/>
                </a:cubicBezTo>
                <a:cubicBezTo>
                  <a:pt x="157" y="334"/>
                  <a:pt x="156" y="333"/>
                  <a:pt x="155" y="331"/>
                </a:cubicBezTo>
                <a:cubicBezTo>
                  <a:pt x="154" y="330"/>
                  <a:pt x="154" y="328"/>
                  <a:pt x="153" y="326"/>
                </a:cubicBezTo>
                <a:cubicBezTo>
                  <a:pt x="152" y="325"/>
                  <a:pt x="152" y="323"/>
                  <a:pt x="151" y="321"/>
                </a:cubicBezTo>
                <a:cubicBezTo>
                  <a:pt x="151" y="320"/>
                  <a:pt x="150" y="318"/>
                  <a:pt x="150" y="316"/>
                </a:cubicBezTo>
                <a:cubicBezTo>
                  <a:pt x="149" y="315"/>
                  <a:pt x="149" y="313"/>
                  <a:pt x="148" y="311"/>
                </a:cubicBezTo>
                <a:cubicBezTo>
                  <a:pt x="148" y="309"/>
                  <a:pt x="148" y="308"/>
                  <a:pt x="147" y="306"/>
                </a:cubicBezTo>
                <a:cubicBezTo>
                  <a:pt x="147" y="304"/>
                  <a:pt x="147" y="302"/>
                  <a:pt x="147" y="300"/>
                </a:cubicBezTo>
                <a:cubicBezTo>
                  <a:pt x="147" y="299"/>
                  <a:pt x="147" y="297"/>
                  <a:pt x="147" y="295"/>
                </a:cubicBezTo>
                <a:cubicBezTo>
                  <a:pt x="147" y="293"/>
                  <a:pt x="147" y="292"/>
                  <a:pt x="147" y="290"/>
                </a:cubicBezTo>
                <a:cubicBezTo>
                  <a:pt x="147" y="288"/>
                  <a:pt x="147" y="286"/>
                  <a:pt x="147" y="284"/>
                </a:cubicBezTo>
                <a:cubicBezTo>
                  <a:pt x="148" y="283"/>
                  <a:pt x="148" y="281"/>
                  <a:pt x="148" y="279"/>
                </a:cubicBezTo>
                <a:cubicBezTo>
                  <a:pt x="149" y="277"/>
                  <a:pt x="149" y="276"/>
                  <a:pt x="150" y="274"/>
                </a:cubicBezTo>
                <a:cubicBezTo>
                  <a:pt x="150" y="272"/>
                  <a:pt x="150" y="270"/>
                  <a:pt x="151" y="269"/>
                </a:cubicBezTo>
                <a:cubicBezTo>
                  <a:pt x="152" y="267"/>
                  <a:pt x="152" y="265"/>
                  <a:pt x="153" y="264"/>
                </a:cubicBezTo>
                <a:cubicBezTo>
                  <a:pt x="154" y="262"/>
                  <a:pt x="154" y="260"/>
                  <a:pt x="155" y="259"/>
                </a:cubicBezTo>
                <a:cubicBezTo>
                  <a:pt x="156" y="257"/>
                  <a:pt x="157" y="256"/>
                  <a:pt x="158" y="254"/>
                </a:cubicBezTo>
                <a:cubicBezTo>
                  <a:pt x="158" y="253"/>
                  <a:pt x="159" y="251"/>
                  <a:pt x="160" y="250"/>
                </a:cubicBezTo>
                <a:cubicBezTo>
                  <a:pt x="161" y="248"/>
                  <a:pt x="162" y="247"/>
                  <a:pt x="163" y="245"/>
                </a:cubicBezTo>
                <a:cubicBezTo>
                  <a:pt x="164" y="244"/>
                  <a:pt x="166" y="242"/>
                  <a:pt x="167" y="241"/>
                </a:cubicBezTo>
                <a:cubicBezTo>
                  <a:pt x="168" y="240"/>
                  <a:pt x="169" y="238"/>
                  <a:pt x="170" y="237"/>
                </a:cubicBezTo>
                <a:cubicBezTo>
                  <a:pt x="172" y="236"/>
                  <a:pt x="173" y="235"/>
                  <a:pt x="174" y="233"/>
                </a:cubicBezTo>
                <a:cubicBezTo>
                  <a:pt x="176" y="232"/>
                  <a:pt x="177" y="231"/>
                  <a:pt x="178" y="230"/>
                </a:cubicBezTo>
                <a:cubicBezTo>
                  <a:pt x="180" y="229"/>
                  <a:pt x="181" y="228"/>
                  <a:pt x="183" y="227"/>
                </a:cubicBezTo>
                <a:cubicBezTo>
                  <a:pt x="184" y="226"/>
                  <a:pt x="186" y="225"/>
                  <a:pt x="187" y="224"/>
                </a:cubicBezTo>
                <a:cubicBezTo>
                  <a:pt x="188" y="223"/>
                  <a:pt x="189" y="223"/>
                  <a:pt x="189" y="222"/>
                </a:cubicBezTo>
                <a:cubicBezTo>
                  <a:pt x="190" y="222"/>
                  <a:pt x="191" y="221"/>
                  <a:pt x="192" y="220"/>
                </a:cubicBezTo>
                <a:cubicBezTo>
                  <a:pt x="192" y="220"/>
                  <a:pt x="193" y="219"/>
                  <a:pt x="194" y="218"/>
                </a:cubicBezTo>
                <a:cubicBezTo>
                  <a:pt x="194" y="218"/>
                  <a:pt x="195" y="217"/>
                  <a:pt x="195" y="216"/>
                </a:cubicBezTo>
                <a:cubicBezTo>
                  <a:pt x="196" y="215"/>
                  <a:pt x="196" y="214"/>
                  <a:pt x="197" y="214"/>
                </a:cubicBezTo>
                <a:cubicBezTo>
                  <a:pt x="197" y="213"/>
                  <a:pt x="198" y="212"/>
                  <a:pt x="198" y="211"/>
                </a:cubicBezTo>
                <a:cubicBezTo>
                  <a:pt x="199" y="210"/>
                  <a:pt x="199" y="209"/>
                  <a:pt x="199" y="208"/>
                </a:cubicBezTo>
                <a:cubicBezTo>
                  <a:pt x="200" y="207"/>
                  <a:pt x="200" y="207"/>
                  <a:pt x="200" y="206"/>
                </a:cubicBezTo>
                <a:cubicBezTo>
                  <a:pt x="200" y="205"/>
                  <a:pt x="200" y="204"/>
                  <a:pt x="201" y="203"/>
                </a:cubicBezTo>
                <a:cubicBezTo>
                  <a:pt x="201" y="202"/>
                  <a:pt x="201" y="201"/>
                  <a:pt x="201" y="200"/>
                </a:cubicBezTo>
                <a:cubicBezTo>
                  <a:pt x="201" y="199"/>
                  <a:pt x="201" y="198"/>
                  <a:pt x="201" y="197"/>
                </a:cubicBezTo>
                <a:cubicBezTo>
                  <a:pt x="201" y="196"/>
                  <a:pt x="201" y="195"/>
                  <a:pt x="200" y="194"/>
                </a:cubicBezTo>
                <a:cubicBezTo>
                  <a:pt x="200" y="193"/>
                  <a:pt x="200" y="192"/>
                  <a:pt x="200" y="191"/>
                </a:cubicBezTo>
                <a:cubicBezTo>
                  <a:pt x="200" y="191"/>
                  <a:pt x="199" y="190"/>
                  <a:pt x="199" y="189"/>
                </a:cubicBezTo>
                <a:cubicBezTo>
                  <a:pt x="199" y="188"/>
                  <a:pt x="198" y="187"/>
                  <a:pt x="198" y="186"/>
                </a:cubicBezTo>
                <a:cubicBezTo>
                  <a:pt x="197" y="185"/>
                  <a:pt x="197" y="184"/>
                  <a:pt x="196" y="184"/>
                </a:cubicBezTo>
                <a:cubicBezTo>
                  <a:pt x="196" y="183"/>
                  <a:pt x="195" y="182"/>
                  <a:pt x="195" y="181"/>
                </a:cubicBezTo>
                <a:cubicBezTo>
                  <a:pt x="194" y="181"/>
                  <a:pt x="194" y="180"/>
                  <a:pt x="193" y="179"/>
                </a:cubicBezTo>
                <a:cubicBezTo>
                  <a:pt x="192" y="178"/>
                  <a:pt x="192" y="178"/>
                  <a:pt x="191" y="177"/>
                </a:cubicBezTo>
                <a:cubicBezTo>
                  <a:pt x="190" y="177"/>
                  <a:pt x="189" y="176"/>
                  <a:pt x="189" y="175"/>
                </a:cubicBezTo>
                <a:cubicBezTo>
                  <a:pt x="188" y="175"/>
                  <a:pt x="187" y="174"/>
                  <a:pt x="186" y="174"/>
                </a:cubicBezTo>
                <a:cubicBezTo>
                  <a:pt x="185" y="173"/>
                  <a:pt x="185" y="173"/>
                  <a:pt x="184" y="173"/>
                </a:cubicBezTo>
                <a:cubicBezTo>
                  <a:pt x="183" y="172"/>
                  <a:pt x="182" y="172"/>
                  <a:pt x="181" y="171"/>
                </a:cubicBezTo>
                <a:cubicBezTo>
                  <a:pt x="180" y="171"/>
                  <a:pt x="179" y="171"/>
                  <a:pt x="178" y="171"/>
                </a:cubicBezTo>
                <a:cubicBezTo>
                  <a:pt x="177" y="171"/>
                  <a:pt x="176" y="170"/>
                  <a:pt x="175" y="170"/>
                </a:cubicBezTo>
                <a:cubicBezTo>
                  <a:pt x="175" y="170"/>
                  <a:pt x="174" y="170"/>
                  <a:pt x="173" y="170"/>
                </a:cubicBezTo>
                <a:cubicBezTo>
                  <a:pt x="172" y="170"/>
                  <a:pt x="171" y="170"/>
                  <a:pt x="170" y="170"/>
                </a:cubicBezTo>
                <a:cubicBezTo>
                  <a:pt x="169" y="170"/>
                  <a:pt x="168" y="170"/>
                  <a:pt x="167" y="170"/>
                </a:cubicBezTo>
                <a:cubicBezTo>
                  <a:pt x="166" y="171"/>
                  <a:pt x="165" y="171"/>
                  <a:pt x="164" y="171"/>
                </a:cubicBezTo>
                <a:cubicBezTo>
                  <a:pt x="163" y="171"/>
                  <a:pt x="162" y="172"/>
                  <a:pt x="161" y="172"/>
                </a:cubicBezTo>
                <a:cubicBezTo>
                  <a:pt x="161" y="172"/>
                  <a:pt x="160" y="173"/>
                  <a:pt x="159" y="173"/>
                </a:cubicBezTo>
                <a:cubicBezTo>
                  <a:pt x="158" y="173"/>
                  <a:pt x="157" y="174"/>
                  <a:pt x="156" y="174"/>
                </a:cubicBezTo>
                <a:cubicBezTo>
                  <a:pt x="153" y="176"/>
                  <a:pt x="150" y="179"/>
                  <a:pt x="147" y="181"/>
                </a:cubicBezTo>
                <a:cubicBezTo>
                  <a:pt x="144" y="183"/>
                  <a:pt x="141" y="185"/>
                  <a:pt x="138" y="188"/>
                </a:cubicBezTo>
                <a:cubicBezTo>
                  <a:pt x="135" y="190"/>
                  <a:pt x="132" y="193"/>
                  <a:pt x="130" y="196"/>
                </a:cubicBezTo>
                <a:cubicBezTo>
                  <a:pt x="127" y="199"/>
                  <a:pt x="125" y="201"/>
                  <a:pt x="122" y="204"/>
                </a:cubicBezTo>
                <a:cubicBezTo>
                  <a:pt x="120" y="207"/>
                  <a:pt x="117" y="210"/>
                  <a:pt x="115" y="213"/>
                </a:cubicBezTo>
                <a:cubicBezTo>
                  <a:pt x="113" y="216"/>
                  <a:pt x="111" y="220"/>
                  <a:pt x="109" y="223"/>
                </a:cubicBezTo>
                <a:cubicBezTo>
                  <a:pt x="107" y="226"/>
                  <a:pt x="105" y="230"/>
                  <a:pt x="104" y="233"/>
                </a:cubicBezTo>
                <a:cubicBezTo>
                  <a:pt x="102" y="236"/>
                  <a:pt x="101" y="240"/>
                  <a:pt x="99" y="243"/>
                </a:cubicBezTo>
                <a:cubicBezTo>
                  <a:pt x="98" y="247"/>
                  <a:pt x="97" y="251"/>
                  <a:pt x="96" y="254"/>
                </a:cubicBezTo>
                <a:cubicBezTo>
                  <a:pt x="94" y="258"/>
                  <a:pt x="94" y="262"/>
                  <a:pt x="93" y="265"/>
                </a:cubicBezTo>
                <a:cubicBezTo>
                  <a:pt x="92" y="269"/>
                  <a:pt x="91" y="273"/>
                  <a:pt x="91" y="277"/>
                </a:cubicBezTo>
                <a:cubicBezTo>
                  <a:pt x="90" y="280"/>
                  <a:pt x="90" y="284"/>
                  <a:pt x="90" y="288"/>
                </a:cubicBezTo>
                <a:cubicBezTo>
                  <a:pt x="90" y="292"/>
                  <a:pt x="90" y="296"/>
                  <a:pt x="90" y="299"/>
                </a:cubicBezTo>
                <a:cubicBezTo>
                  <a:pt x="90" y="303"/>
                  <a:pt x="90" y="307"/>
                  <a:pt x="91" y="311"/>
                </a:cubicBezTo>
                <a:cubicBezTo>
                  <a:pt x="91" y="314"/>
                  <a:pt x="92" y="318"/>
                  <a:pt x="93" y="322"/>
                </a:cubicBezTo>
                <a:cubicBezTo>
                  <a:pt x="93" y="326"/>
                  <a:pt x="94" y="329"/>
                  <a:pt x="95" y="333"/>
                </a:cubicBezTo>
                <a:cubicBezTo>
                  <a:pt x="96" y="337"/>
                  <a:pt x="97" y="340"/>
                  <a:pt x="99" y="344"/>
                </a:cubicBezTo>
                <a:cubicBezTo>
                  <a:pt x="100" y="347"/>
                  <a:pt x="102" y="351"/>
                  <a:pt x="103" y="354"/>
                </a:cubicBezTo>
                <a:cubicBezTo>
                  <a:pt x="105" y="358"/>
                  <a:pt x="107" y="361"/>
                  <a:pt x="108" y="364"/>
                </a:cubicBezTo>
                <a:cubicBezTo>
                  <a:pt x="110" y="368"/>
                  <a:pt x="112" y="371"/>
                  <a:pt x="115" y="374"/>
                </a:cubicBezTo>
                <a:cubicBezTo>
                  <a:pt x="117" y="377"/>
                  <a:pt x="119" y="380"/>
                  <a:pt x="121" y="383"/>
                </a:cubicBezTo>
                <a:cubicBezTo>
                  <a:pt x="124" y="386"/>
                  <a:pt x="126" y="389"/>
                  <a:pt x="129" y="392"/>
                </a:cubicBezTo>
                <a:cubicBezTo>
                  <a:pt x="132" y="394"/>
                  <a:pt x="134" y="397"/>
                  <a:pt x="137" y="400"/>
                </a:cubicBezTo>
                <a:cubicBezTo>
                  <a:pt x="140" y="402"/>
                  <a:pt x="143" y="405"/>
                  <a:pt x="146" y="407"/>
                </a:cubicBezTo>
                <a:cubicBezTo>
                  <a:pt x="149" y="409"/>
                  <a:pt x="152" y="411"/>
                  <a:pt x="155" y="413"/>
                </a:cubicBezTo>
                <a:cubicBezTo>
                  <a:pt x="159" y="415"/>
                  <a:pt x="162" y="417"/>
                  <a:pt x="165" y="419"/>
                </a:cubicBezTo>
                <a:cubicBezTo>
                  <a:pt x="169" y="421"/>
                  <a:pt x="172" y="422"/>
                  <a:pt x="176" y="424"/>
                </a:cubicBezTo>
                <a:cubicBezTo>
                  <a:pt x="179" y="425"/>
                  <a:pt x="183" y="427"/>
                  <a:pt x="186" y="428"/>
                </a:cubicBezTo>
                <a:cubicBezTo>
                  <a:pt x="190" y="429"/>
                  <a:pt x="193" y="430"/>
                  <a:pt x="197" y="431"/>
                </a:cubicBezTo>
                <a:cubicBezTo>
                  <a:pt x="201" y="432"/>
                  <a:pt x="205" y="433"/>
                  <a:pt x="208" y="433"/>
                </a:cubicBezTo>
                <a:cubicBezTo>
                  <a:pt x="212" y="434"/>
                  <a:pt x="216" y="434"/>
                  <a:pt x="220" y="435"/>
                </a:cubicBezTo>
                <a:cubicBezTo>
                  <a:pt x="223" y="435"/>
                  <a:pt x="227" y="435"/>
                  <a:pt x="231" y="435"/>
                </a:cubicBezTo>
                <a:close/>
                <a:moveTo>
                  <a:pt x="433" y="57"/>
                </a:moveTo>
                <a:cubicBezTo>
                  <a:pt x="434" y="57"/>
                  <a:pt x="436" y="57"/>
                  <a:pt x="438" y="57"/>
                </a:cubicBezTo>
                <a:cubicBezTo>
                  <a:pt x="440" y="57"/>
                  <a:pt x="442" y="57"/>
                  <a:pt x="444" y="57"/>
                </a:cubicBezTo>
                <a:cubicBezTo>
                  <a:pt x="446" y="57"/>
                  <a:pt x="448" y="57"/>
                  <a:pt x="449" y="58"/>
                </a:cubicBezTo>
                <a:cubicBezTo>
                  <a:pt x="451" y="58"/>
                  <a:pt x="453" y="58"/>
                  <a:pt x="455" y="59"/>
                </a:cubicBezTo>
                <a:cubicBezTo>
                  <a:pt x="457" y="59"/>
                  <a:pt x="459" y="60"/>
                  <a:pt x="460" y="60"/>
                </a:cubicBezTo>
                <a:cubicBezTo>
                  <a:pt x="462" y="60"/>
                  <a:pt x="464" y="61"/>
                  <a:pt x="466" y="61"/>
                </a:cubicBezTo>
                <a:cubicBezTo>
                  <a:pt x="468" y="62"/>
                  <a:pt x="470" y="63"/>
                  <a:pt x="471" y="63"/>
                </a:cubicBezTo>
                <a:cubicBezTo>
                  <a:pt x="473" y="64"/>
                  <a:pt x="475" y="65"/>
                  <a:pt x="477" y="65"/>
                </a:cubicBezTo>
                <a:cubicBezTo>
                  <a:pt x="478" y="66"/>
                  <a:pt x="480" y="67"/>
                  <a:pt x="482" y="68"/>
                </a:cubicBezTo>
                <a:cubicBezTo>
                  <a:pt x="483" y="68"/>
                  <a:pt x="485" y="69"/>
                  <a:pt x="487" y="70"/>
                </a:cubicBezTo>
                <a:cubicBezTo>
                  <a:pt x="488" y="71"/>
                  <a:pt x="490" y="72"/>
                  <a:pt x="492" y="73"/>
                </a:cubicBezTo>
                <a:cubicBezTo>
                  <a:pt x="493" y="74"/>
                  <a:pt x="495" y="75"/>
                  <a:pt x="496" y="76"/>
                </a:cubicBezTo>
                <a:cubicBezTo>
                  <a:pt x="498" y="77"/>
                  <a:pt x="500" y="78"/>
                  <a:pt x="501" y="79"/>
                </a:cubicBezTo>
                <a:cubicBezTo>
                  <a:pt x="503" y="80"/>
                  <a:pt x="504" y="81"/>
                  <a:pt x="506" y="83"/>
                </a:cubicBezTo>
                <a:cubicBezTo>
                  <a:pt x="507" y="84"/>
                  <a:pt x="508" y="85"/>
                  <a:pt x="510" y="86"/>
                </a:cubicBezTo>
                <a:cubicBezTo>
                  <a:pt x="511" y="88"/>
                  <a:pt x="513" y="89"/>
                  <a:pt x="514" y="90"/>
                </a:cubicBezTo>
                <a:cubicBezTo>
                  <a:pt x="515" y="92"/>
                  <a:pt x="517" y="93"/>
                  <a:pt x="518" y="94"/>
                </a:cubicBezTo>
                <a:cubicBezTo>
                  <a:pt x="519" y="96"/>
                  <a:pt x="520" y="97"/>
                  <a:pt x="522" y="99"/>
                </a:cubicBezTo>
                <a:cubicBezTo>
                  <a:pt x="523" y="100"/>
                  <a:pt x="524" y="102"/>
                  <a:pt x="525" y="103"/>
                </a:cubicBezTo>
                <a:cubicBezTo>
                  <a:pt x="526" y="105"/>
                  <a:pt x="527" y="106"/>
                  <a:pt x="528" y="108"/>
                </a:cubicBezTo>
                <a:cubicBezTo>
                  <a:pt x="529" y="109"/>
                  <a:pt x="530" y="111"/>
                  <a:pt x="531" y="112"/>
                </a:cubicBezTo>
                <a:cubicBezTo>
                  <a:pt x="532" y="114"/>
                  <a:pt x="533" y="116"/>
                  <a:pt x="534" y="117"/>
                </a:cubicBezTo>
                <a:cubicBezTo>
                  <a:pt x="535" y="119"/>
                  <a:pt x="536" y="121"/>
                  <a:pt x="537" y="122"/>
                </a:cubicBezTo>
                <a:cubicBezTo>
                  <a:pt x="537" y="124"/>
                  <a:pt x="538" y="126"/>
                  <a:pt x="539" y="128"/>
                </a:cubicBezTo>
                <a:cubicBezTo>
                  <a:pt x="540" y="129"/>
                  <a:pt x="540" y="131"/>
                  <a:pt x="541" y="133"/>
                </a:cubicBezTo>
                <a:cubicBezTo>
                  <a:pt x="542" y="135"/>
                  <a:pt x="542" y="136"/>
                  <a:pt x="543" y="138"/>
                </a:cubicBezTo>
                <a:cubicBezTo>
                  <a:pt x="543" y="140"/>
                  <a:pt x="544" y="142"/>
                  <a:pt x="544" y="144"/>
                </a:cubicBezTo>
                <a:cubicBezTo>
                  <a:pt x="545" y="145"/>
                  <a:pt x="545" y="147"/>
                  <a:pt x="545" y="149"/>
                </a:cubicBezTo>
                <a:cubicBezTo>
                  <a:pt x="546" y="151"/>
                  <a:pt x="546" y="153"/>
                  <a:pt x="546" y="155"/>
                </a:cubicBezTo>
                <a:cubicBezTo>
                  <a:pt x="547" y="157"/>
                  <a:pt x="547" y="158"/>
                  <a:pt x="547" y="160"/>
                </a:cubicBezTo>
                <a:cubicBezTo>
                  <a:pt x="547" y="162"/>
                  <a:pt x="547" y="164"/>
                  <a:pt x="547" y="166"/>
                </a:cubicBezTo>
                <a:cubicBezTo>
                  <a:pt x="548" y="168"/>
                  <a:pt x="548" y="170"/>
                  <a:pt x="548" y="172"/>
                </a:cubicBezTo>
                <a:cubicBezTo>
                  <a:pt x="548" y="174"/>
                  <a:pt x="548" y="175"/>
                  <a:pt x="547" y="177"/>
                </a:cubicBezTo>
                <a:cubicBezTo>
                  <a:pt x="547" y="179"/>
                  <a:pt x="547" y="181"/>
                  <a:pt x="547" y="183"/>
                </a:cubicBezTo>
                <a:cubicBezTo>
                  <a:pt x="547" y="185"/>
                  <a:pt x="547" y="187"/>
                  <a:pt x="546" y="189"/>
                </a:cubicBezTo>
                <a:cubicBezTo>
                  <a:pt x="546" y="190"/>
                  <a:pt x="546" y="192"/>
                  <a:pt x="545" y="194"/>
                </a:cubicBezTo>
                <a:cubicBezTo>
                  <a:pt x="545" y="196"/>
                  <a:pt x="545" y="198"/>
                  <a:pt x="544" y="200"/>
                </a:cubicBezTo>
                <a:cubicBezTo>
                  <a:pt x="544" y="201"/>
                  <a:pt x="543" y="203"/>
                  <a:pt x="543" y="205"/>
                </a:cubicBezTo>
                <a:cubicBezTo>
                  <a:pt x="542" y="207"/>
                  <a:pt x="542" y="209"/>
                  <a:pt x="541" y="210"/>
                </a:cubicBezTo>
                <a:cubicBezTo>
                  <a:pt x="540" y="212"/>
                  <a:pt x="540" y="214"/>
                  <a:pt x="539" y="216"/>
                </a:cubicBezTo>
                <a:cubicBezTo>
                  <a:pt x="538" y="217"/>
                  <a:pt x="537" y="219"/>
                  <a:pt x="537" y="221"/>
                </a:cubicBezTo>
                <a:cubicBezTo>
                  <a:pt x="536" y="223"/>
                  <a:pt x="535" y="224"/>
                  <a:pt x="534" y="226"/>
                </a:cubicBezTo>
                <a:cubicBezTo>
                  <a:pt x="533" y="228"/>
                  <a:pt x="532" y="229"/>
                  <a:pt x="531" y="231"/>
                </a:cubicBezTo>
                <a:cubicBezTo>
                  <a:pt x="530" y="232"/>
                  <a:pt x="529" y="234"/>
                  <a:pt x="528" y="236"/>
                </a:cubicBezTo>
                <a:cubicBezTo>
                  <a:pt x="527" y="237"/>
                  <a:pt x="526" y="239"/>
                  <a:pt x="525" y="240"/>
                </a:cubicBezTo>
                <a:cubicBezTo>
                  <a:pt x="524" y="242"/>
                  <a:pt x="523" y="243"/>
                  <a:pt x="522" y="245"/>
                </a:cubicBezTo>
                <a:cubicBezTo>
                  <a:pt x="520" y="246"/>
                  <a:pt x="519" y="248"/>
                  <a:pt x="518" y="249"/>
                </a:cubicBezTo>
                <a:cubicBezTo>
                  <a:pt x="517" y="250"/>
                  <a:pt x="515" y="252"/>
                  <a:pt x="514" y="253"/>
                </a:cubicBezTo>
                <a:cubicBezTo>
                  <a:pt x="513" y="254"/>
                  <a:pt x="511" y="256"/>
                  <a:pt x="510" y="257"/>
                </a:cubicBezTo>
                <a:cubicBezTo>
                  <a:pt x="508" y="258"/>
                  <a:pt x="507" y="259"/>
                  <a:pt x="506" y="261"/>
                </a:cubicBezTo>
                <a:cubicBezTo>
                  <a:pt x="504" y="262"/>
                  <a:pt x="503" y="263"/>
                  <a:pt x="501" y="264"/>
                </a:cubicBezTo>
                <a:cubicBezTo>
                  <a:pt x="500" y="265"/>
                  <a:pt x="498" y="266"/>
                  <a:pt x="496" y="267"/>
                </a:cubicBezTo>
                <a:cubicBezTo>
                  <a:pt x="495" y="268"/>
                  <a:pt x="493" y="269"/>
                  <a:pt x="492" y="270"/>
                </a:cubicBezTo>
                <a:cubicBezTo>
                  <a:pt x="490" y="271"/>
                  <a:pt x="488" y="272"/>
                  <a:pt x="487" y="273"/>
                </a:cubicBezTo>
                <a:cubicBezTo>
                  <a:pt x="485" y="274"/>
                  <a:pt x="483" y="275"/>
                  <a:pt x="482" y="276"/>
                </a:cubicBezTo>
                <a:cubicBezTo>
                  <a:pt x="480" y="277"/>
                  <a:pt x="478" y="277"/>
                  <a:pt x="477" y="278"/>
                </a:cubicBezTo>
                <a:cubicBezTo>
                  <a:pt x="475" y="279"/>
                  <a:pt x="473" y="279"/>
                  <a:pt x="471" y="280"/>
                </a:cubicBezTo>
                <a:cubicBezTo>
                  <a:pt x="470" y="281"/>
                  <a:pt x="468" y="281"/>
                  <a:pt x="466" y="282"/>
                </a:cubicBezTo>
                <a:cubicBezTo>
                  <a:pt x="464" y="282"/>
                  <a:pt x="462" y="283"/>
                  <a:pt x="460" y="283"/>
                </a:cubicBezTo>
                <a:cubicBezTo>
                  <a:pt x="459" y="284"/>
                  <a:pt x="457" y="284"/>
                  <a:pt x="455" y="285"/>
                </a:cubicBezTo>
                <a:cubicBezTo>
                  <a:pt x="453" y="285"/>
                  <a:pt x="451" y="285"/>
                  <a:pt x="449" y="286"/>
                </a:cubicBezTo>
                <a:cubicBezTo>
                  <a:pt x="448" y="286"/>
                  <a:pt x="446" y="286"/>
                  <a:pt x="444" y="286"/>
                </a:cubicBezTo>
                <a:cubicBezTo>
                  <a:pt x="442" y="286"/>
                  <a:pt x="440" y="287"/>
                  <a:pt x="438" y="287"/>
                </a:cubicBezTo>
                <a:cubicBezTo>
                  <a:pt x="436" y="287"/>
                  <a:pt x="434" y="287"/>
                  <a:pt x="433" y="287"/>
                </a:cubicBezTo>
                <a:cubicBezTo>
                  <a:pt x="431" y="287"/>
                  <a:pt x="429" y="287"/>
                  <a:pt x="427" y="287"/>
                </a:cubicBezTo>
                <a:cubicBezTo>
                  <a:pt x="425" y="287"/>
                  <a:pt x="423" y="286"/>
                  <a:pt x="421" y="286"/>
                </a:cubicBezTo>
                <a:cubicBezTo>
                  <a:pt x="419" y="286"/>
                  <a:pt x="417" y="286"/>
                  <a:pt x="416" y="286"/>
                </a:cubicBezTo>
                <a:cubicBezTo>
                  <a:pt x="414" y="285"/>
                  <a:pt x="412" y="285"/>
                  <a:pt x="410" y="285"/>
                </a:cubicBezTo>
                <a:cubicBezTo>
                  <a:pt x="408" y="284"/>
                  <a:pt x="406" y="284"/>
                  <a:pt x="405" y="283"/>
                </a:cubicBezTo>
                <a:cubicBezTo>
                  <a:pt x="403" y="283"/>
                  <a:pt x="401" y="282"/>
                  <a:pt x="399" y="282"/>
                </a:cubicBezTo>
                <a:cubicBezTo>
                  <a:pt x="397" y="281"/>
                  <a:pt x="396" y="281"/>
                  <a:pt x="394" y="280"/>
                </a:cubicBezTo>
                <a:cubicBezTo>
                  <a:pt x="392" y="279"/>
                  <a:pt x="390" y="279"/>
                  <a:pt x="388" y="278"/>
                </a:cubicBezTo>
                <a:cubicBezTo>
                  <a:pt x="387" y="277"/>
                  <a:pt x="385" y="277"/>
                  <a:pt x="383" y="276"/>
                </a:cubicBezTo>
                <a:cubicBezTo>
                  <a:pt x="382" y="275"/>
                  <a:pt x="380" y="274"/>
                  <a:pt x="378" y="273"/>
                </a:cubicBezTo>
                <a:cubicBezTo>
                  <a:pt x="377" y="272"/>
                  <a:pt x="375" y="271"/>
                  <a:pt x="373" y="270"/>
                </a:cubicBezTo>
                <a:cubicBezTo>
                  <a:pt x="372" y="269"/>
                  <a:pt x="370" y="268"/>
                  <a:pt x="369" y="267"/>
                </a:cubicBezTo>
                <a:cubicBezTo>
                  <a:pt x="367" y="266"/>
                  <a:pt x="365" y="265"/>
                  <a:pt x="364" y="264"/>
                </a:cubicBezTo>
                <a:cubicBezTo>
                  <a:pt x="362" y="263"/>
                  <a:pt x="361" y="262"/>
                  <a:pt x="359" y="261"/>
                </a:cubicBezTo>
                <a:cubicBezTo>
                  <a:pt x="358" y="259"/>
                  <a:pt x="357" y="258"/>
                  <a:pt x="355" y="257"/>
                </a:cubicBezTo>
                <a:cubicBezTo>
                  <a:pt x="354" y="256"/>
                  <a:pt x="352" y="254"/>
                  <a:pt x="351" y="253"/>
                </a:cubicBezTo>
                <a:cubicBezTo>
                  <a:pt x="350" y="252"/>
                  <a:pt x="348" y="250"/>
                  <a:pt x="347" y="249"/>
                </a:cubicBezTo>
                <a:cubicBezTo>
                  <a:pt x="346" y="248"/>
                  <a:pt x="345" y="246"/>
                  <a:pt x="344" y="245"/>
                </a:cubicBezTo>
                <a:cubicBezTo>
                  <a:pt x="342" y="243"/>
                  <a:pt x="341" y="242"/>
                  <a:pt x="340" y="240"/>
                </a:cubicBezTo>
                <a:cubicBezTo>
                  <a:pt x="339" y="239"/>
                  <a:pt x="338" y="237"/>
                  <a:pt x="337" y="236"/>
                </a:cubicBezTo>
                <a:cubicBezTo>
                  <a:pt x="336" y="234"/>
                  <a:pt x="335" y="232"/>
                  <a:pt x="334" y="231"/>
                </a:cubicBezTo>
                <a:cubicBezTo>
                  <a:pt x="333" y="229"/>
                  <a:pt x="332" y="228"/>
                  <a:pt x="331" y="226"/>
                </a:cubicBezTo>
                <a:cubicBezTo>
                  <a:pt x="330" y="224"/>
                  <a:pt x="329" y="223"/>
                  <a:pt x="328" y="221"/>
                </a:cubicBezTo>
                <a:cubicBezTo>
                  <a:pt x="328" y="219"/>
                  <a:pt x="327" y="217"/>
                  <a:pt x="326" y="216"/>
                </a:cubicBezTo>
                <a:cubicBezTo>
                  <a:pt x="325" y="214"/>
                  <a:pt x="325" y="212"/>
                  <a:pt x="324" y="210"/>
                </a:cubicBezTo>
                <a:cubicBezTo>
                  <a:pt x="323" y="209"/>
                  <a:pt x="323" y="207"/>
                  <a:pt x="322" y="205"/>
                </a:cubicBezTo>
                <a:cubicBezTo>
                  <a:pt x="322" y="203"/>
                  <a:pt x="321" y="201"/>
                  <a:pt x="321" y="200"/>
                </a:cubicBezTo>
                <a:cubicBezTo>
                  <a:pt x="320" y="198"/>
                  <a:pt x="320" y="196"/>
                  <a:pt x="320" y="194"/>
                </a:cubicBezTo>
                <a:cubicBezTo>
                  <a:pt x="319" y="192"/>
                  <a:pt x="319" y="190"/>
                  <a:pt x="319" y="189"/>
                </a:cubicBezTo>
                <a:cubicBezTo>
                  <a:pt x="318" y="187"/>
                  <a:pt x="318" y="185"/>
                  <a:pt x="318" y="183"/>
                </a:cubicBezTo>
                <a:cubicBezTo>
                  <a:pt x="318" y="181"/>
                  <a:pt x="318" y="179"/>
                  <a:pt x="318" y="177"/>
                </a:cubicBezTo>
                <a:cubicBezTo>
                  <a:pt x="317" y="175"/>
                  <a:pt x="317" y="174"/>
                  <a:pt x="317" y="172"/>
                </a:cubicBezTo>
                <a:cubicBezTo>
                  <a:pt x="317" y="170"/>
                  <a:pt x="317" y="168"/>
                  <a:pt x="318" y="166"/>
                </a:cubicBezTo>
                <a:cubicBezTo>
                  <a:pt x="318" y="164"/>
                  <a:pt x="318" y="162"/>
                  <a:pt x="318" y="160"/>
                </a:cubicBezTo>
                <a:cubicBezTo>
                  <a:pt x="318" y="158"/>
                  <a:pt x="318" y="157"/>
                  <a:pt x="319" y="155"/>
                </a:cubicBezTo>
                <a:cubicBezTo>
                  <a:pt x="319" y="153"/>
                  <a:pt x="319" y="151"/>
                  <a:pt x="320" y="149"/>
                </a:cubicBezTo>
                <a:cubicBezTo>
                  <a:pt x="320" y="147"/>
                  <a:pt x="320" y="146"/>
                  <a:pt x="321" y="144"/>
                </a:cubicBezTo>
                <a:cubicBezTo>
                  <a:pt x="321" y="142"/>
                  <a:pt x="322" y="140"/>
                  <a:pt x="322" y="138"/>
                </a:cubicBezTo>
                <a:cubicBezTo>
                  <a:pt x="323" y="136"/>
                  <a:pt x="324" y="135"/>
                  <a:pt x="324" y="133"/>
                </a:cubicBezTo>
                <a:cubicBezTo>
                  <a:pt x="325" y="131"/>
                  <a:pt x="326" y="129"/>
                  <a:pt x="326" y="128"/>
                </a:cubicBezTo>
                <a:cubicBezTo>
                  <a:pt x="327" y="126"/>
                  <a:pt x="328" y="124"/>
                  <a:pt x="329" y="122"/>
                </a:cubicBezTo>
                <a:cubicBezTo>
                  <a:pt x="329" y="121"/>
                  <a:pt x="330" y="119"/>
                  <a:pt x="331" y="117"/>
                </a:cubicBezTo>
                <a:cubicBezTo>
                  <a:pt x="332" y="116"/>
                  <a:pt x="333" y="114"/>
                  <a:pt x="334" y="113"/>
                </a:cubicBezTo>
                <a:cubicBezTo>
                  <a:pt x="335" y="111"/>
                  <a:pt x="336" y="109"/>
                  <a:pt x="337" y="108"/>
                </a:cubicBezTo>
                <a:cubicBezTo>
                  <a:pt x="338" y="106"/>
                  <a:pt x="339" y="105"/>
                  <a:pt x="340" y="103"/>
                </a:cubicBezTo>
                <a:cubicBezTo>
                  <a:pt x="341" y="102"/>
                  <a:pt x="342" y="100"/>
                  <a:pt x="344" y="99"/>
                </a:cubicBezTo>
                <a:cubicBezTo>
                  <a:pt x="345" y="97"/>
                  <a:pt x="346" y="96"/>
                  <a:pt x="347" y="94"/>
                </a:cubicBezTo>
                <a:cubicBezTo>
                  <a:pt x="349" y="93"/>
                  <a:pt x="350" y="92"/>
                  <a:pt x="351" y="90"/>
                </a:cubicBezTo>
                <a:cubicBezTo>
                  <a:pt x="353" y="89"/>
                  <a:pt x="354" y="88"/>
                  <a:pt x="355" y="86"/>
                </a:cubicBezTo>
                <a:cubicBezTo>
                  <a:pt x="357" y="85"/>
                  <a:pt x="358" y="84"/>
                  <a:pt x="360" y="83"/>
                </a:cubicBezTo>
                <a:cubicBezTo>
                  <a:pt x="361" y="82"/>
                  <a:pt x="363" y="80"/>
                  <a:pt x="364" y="79"/>
                </a:cubicBezTo>
                <a:cubicBezTo>
                  <a:pt x="366" y="78"/>
                  <a:pt x="367" y="77"/>
                  <a:pt x="369" y="76"/>
                </a:cubicBezTo>
                <a:cubicBezTo>
                  <a:pt x="370" y="75"/>
                  <a:pt x="372" y="74"/>
                  <a:pt x="373" y="73"/>
                </a:cubicBezTo>
                <a:cubicBezTo>
                  <a:pt x="375" y="72"/>
                  <a:pt x="377" y="71"/>
                  <a:pt x="378" y="70"/>
                </a:cubicBezTo>
                <a:cubicBezTo>
                  <a:pt x="380" y="69"/>
                  <a:pt x="382" y="68"/>
                  <a:pt x="383" y="68"/>
                </a:cubicBezTo>
                <a:cubicBezTo>
                  <a:pt x="385" y="67"/>
                  <a:pt x="387" y="66"/>
                  <a:pt x="389" y="65"/>
                </a:cubicBezTo>
                <a:cubicBezTo>
                  <a:pt x="390" y="65"/>
                  <a:pt x="392" y="64"/>
                  <a:pt x="394" y="63"/>
                </a:cubicBezTo>
                <a:cubicBezTo>
                  <a:pt x="396" y="63"/>
                  <a:pt x="397" y="62"/>
                  <a:pt x="399" y="62"/>
                </a:cubicBezTo>
                <a:cubicBezTo>
                  <a:pt x="401" y="61"/>
                  <a:pt x="403" y="60"/>
                  <a:pt x="405" y="60"/>
                </a:cubicBezTo>
                <a:cubicBezTo>
                  <a:pt x="406" y="60"/>
                  <a:pt x="408" y="59"/>
                  <a:pt x="410" y="59"/>
                </a:cubicBezTo>
                <a:cubicBezTo>
                  <a:pt x="412" y="58"/>
                  <a:pt x="414" y="58"/>
                  <a:pt x="416" y="58"/>
                </a:cubicBezTo>
                <a:cubicBezTo>
                  <a:pt x="417" y="58"/>
                  <a:pt x="419" y="57"/>
                  <a:pt x="421" y="57"/>
                </a:cubicBezTo>
                <a:cubicBezTo>
                  <a:pt x="423" y="57"/>
                  <a:pt x="425" y="57"/>
                  <a:pt x="427" y="57"/>
                </a:cubicBezTo>
                <a:cubicBezTo>
                  <a:pt x="429" y="57"/>
                  <a:pt x="431" y="57"/>
                  <a:pt x="433" y="57"/>
                </a:cubicBezTo>
                <a:close/>
                <a:moveTo>
                  <a:pt x="201" y="550"/>
                </a:moveTo>
                <a:cubicBezTo>
                  <a:pt x="193" y="561"/>
                  <a:pt x="186" y="571"/>
                  <a:pt x="180" y="583"/>
                </a:cubicBezTo>
                <a:cubicBezTo>
                  <a:pt x="174" y="594"/>
                  <a:pt x="168" y="605"/>
                  <a:pt x="164" y="617"/>
                </a:cubicBezTo>
                <a:cubicBezTo>
                  <a:pt x="159" y="629"/>
                  <a:pt x="155" y="641"/>
                  <a:pt x="152" y="654"/>
                </a:cubicBezTo>
                <a:cubicBezTo>
                  <a:pt x="150" y="666"/>
                  <a:pt x="147" y="679"/>
                  <a:pt x="146" y="692"/>
                </a:cubicBezTo>
                <a:lnTo>
                  <a:pt x="60" y="692"/>
                </a:lnTo>
                <a:cubicBezTo>
                  <a:pt x="61" y="687"/>
                  <a:pt x="62" y="683"/>
                  <a:pt x="63" y="679"/>
                </a:cubicBezTo>
                <a:cubicBezTo>
                  <a:pt x="64" y="674"/>
                  <a:pt x="65" y="670"/>
                  <a:pt x="66" y="666"/>
                </a:cubicBezTo>
                <a:cubicBezTo>
                  <a:pt x="67" y="661"/>
                  <a:pt x="69" y="657"/>
                  <a:pt x="71" y="653"/>
                </a:cubicBezTo>
                <a:cubicBezTo>
                  <a:pt x="72" y="649"/>
                  <a:pt x="74" y="645"/>
                  <a:pt x="76" y="641"/>
                </a:cubicBezTo>
                <a:cubicBezTo>
                  <a:pt x="78" y="637"/>
                  <a:pt x="80" y="633"/>
                  <a:pt x="83" y="629"/>
                </a:cubicBezTo>
                <a:cubicBezTo>
                  <a:pt x="85" y="625"/>
                  <a:pt x="87" y="622"/>
                  <a:pt x="90" y="618"/>
                </a:cubicBezTo>
                <a:cubicBezTo>
                  <a:pt x="93" y="614"/>
                  <a:pt x="95" y="611"/>
                  <a:pt x="98" y="607"/>
                </a:cubicBezTo>
                <a:cubicBezTo>
                  <a:pt x="101" y="604"/>
                  <a:pt x="104" y="601"/>
                  <a:pt x="107" y="597"/>
                </a:cubicBezTo>
                <a:cubicBezTo>
                  <a:pt x="110" y="594"/>
                  <a:pt x="114" y="591"/>
                  <a:pt x="117" y="588"/>
                </a:cubicBezTo>
                <a:cubicBezTo>
                  <a:pt x="120" y="585"/>
                  <a:pt x="124" y="583"/>
                  <a:pt x="127" y="580"/>
                </a:cubicBezTo>
                <a:cubicBezTo>
                  <a:pt x="131" y="577"/>
                  <a:pt x="135" y="575"/>
                  <a:pt x="139" y="572"/>
                </a:cubicBezTo>
                <a:cubicBezTo>
                  <a:pt x="142" y="570"/>
                  <a:pt x="146" y="568"/>
                  <a:pt x="150" y="566"/>
                </a:cubicBezTo>
                <a:cubicBezTo>
                  <a:pt x="154" y="564"/>
                  <a:pt x="158" y="562"/>
                  <a:pt x="162" y="560"/>
                </a:cubicBezTo>
                <a:cubicBezTo>
                  <a:pt x="166" y="558"/>
                  <a:pt x="171" y="557"/>
                  <a:pt x="175" y="555"/>
                </a:cubicBezTo>
                <a:cubicBezTo>
                  <a:pt x="179" y="554"/>
                  <a:pt x="183" y="553"/>
                  <a:pt x="188" y="552"/>
                </a:cubicBezTo>
                <a:cubicBezTo>
                  <a:pt x="192" y="550"/>
                  <a:pt x="196" y="550"/>
                  <a:pt x="201" y="549"/>
                </a:cubicBezTo>
                <a:lnTo>
                  <a:pt x="201" y="550"/>
                </a:lnTo>
                <a:close/>
                <a:moveTo>
                  <a:pt x="433" y="690"/>
                </a:moveTo>
                <a:lnTo>
                  <a:pt x="204" y="690"/>
                </a:lnTo>
                <a:cubicBezTo>
                  <a:pt x="205" y="687"/>
                  <a:pt x="205" y="684"/>
                  <a:pt x="206" y="680"/>
                </a:cubicBezTo>
                <a:cubicBezTo>
                  <a:pt x="206" y="677"/>
                  <a:pt x="207" y="673"/>
                  <a:pt x="208" y="670"/>
                </a:cubicBezTo>
                <a:cubicBezTo>
                  <a:pt x="208" y="667"/>
                  <a:pt x="209" y="663"/>
                  <a:pt x="210" y="660"/>
                </a:cubicBezTo>
                <a:cubicBezTo>
                  <a:pt x="211" y="657"/>
                  <a:pt x="212" y="653"/>
                  <a:pt x="213" y="650"/>
                </a:cubicBezTo>
                <a:cubicBezTo>
                  <a:pt x="214" y="647"/>
                  <a:pt x="215" y="643"/>
                  <a:pt x="216" y="640"/>
                </a:cubicBezTo>
                <a:cubicBezTo>
                  <a:pt x="218" y="637"/>
                  <a:pt x="219" y="634"/>
                  <a:pt x="220" y="630"/>
                </a:cubicBezTo>
                <a:cubicBezTo>
                  <a:pt x="222" y="627"/>
                  <a:pt x="223" y="624"/>
                  <a:pt x="224" y="621"/>
                </a:cubicBezTo>
                <a:cubicBezTo>
                  <a:pt x="226" y="618"/>
                  <a:pt x="228" y="615"/>
                  <a:pt x="229" y="612"/>
                </a:cubicBezTo>
                <a:cubicBezTo>
                  <a:pt x="231" y="608"/>
                  <a:pt x="232" y="605"/>
                  <a:pt x="234" y="602"/>
                </a:cubicBezTo>
                <a:cubicBezTo>
                  <a:pt x="236" y="599"/>
                  <a:pt x="238" y="597"/>
                  <a:pt x="240" y="594"/>
                </a:cubicBezTo>
                <a:cubicBezTo>
                  <a:pt x="242" y="591"/>
                  <a:pt x="244" y="588"/>
                  <a:pt x="246" y="585"/>
                </a:cubicBezTo>
                <a:cubicBezTo>
                  <a:pt x="248" y="582"/>
                  <a:pt x="250" y="579"/>
                  <a:pt x="252" y="577"/>
                </a:cubicBezTo>
                <a:cubicBezTo>
                  <a:pt x="254" y="574"/>
                  <a:pt x="256" y="571"/>
                  <a:pt x="258" y="569"/>
                </a:cubicBezTo>
                <a:cubicBezTo>
                  <a:pt x="261" y="566"/>
                  <a:pt x="263" y="564"/>
                  <a:pt x="265" y="561"/>
                </a:cubicBezTo>
                <a:cubicBezTo>
                  <a:pt x="268" y="559"/>
                  <a:pt x="270" y="556"/>
                  <a:pt x="273" y="554"/>
                </a:cubicBezTo>
                <a:cubicBezTo>
                  <a:pt x="275" y="551"/>
                  <a:pt x="278" y="549"/>
                  <a:pt x="280" y="547"/>
                </a:cubicBezTo>
                <a:cubicBezTo>
                  <a:pt x="283" y="544"/>
                  <a:pt x="286" y="542"/>
                  <a:pt x="288" y="540"/>
                </a:cubicBezTo>
                <a:cubicBezTo>
                  <a:pt x="291" y="538"/>
                  <a:pt x="294" y="536"/>
                  <a:pt x="297" y="534"/>
                </a:cubicBezTo>
                <a:cubicBezTo>
                  <a:pt x="299" y="532"/>
                  <a:pt x="302" y="530"/>
                  <a:pt x="305" y="528"/>
                </a:cubicBezTo>
                <a:cubicBezTo>
                  <a:pt x="308" y="526"/>
                  <a:pt x="311" y="524"/>
                  <a:pt x="314" y="522"/>
                </a:cubicBezTo>
                <a:cubicBezTo>
                  <a:pt x="317" y="520"/>
                  <a:pt x="320" y="519"/>
                  <a:pt x="323" y="517"/>
                </a:cubicBezTo>
                <a:cubicBezTo>
                  <a:pt x="326" y="515"/>
                  <a:pt x="329" y="514"/>
                  <a:pt x="332" y="512"/>
                </a:cubicBezTo>
                <a:cubicBezTo>
                  <a:pt x="335" y="511"/>
                  <a:pt x="339" y="509"/>
                  <a:pt x="342" y="508"/>
                </a:cubicBezTo>
                <a:cubicBezTo>
                  <a:pt x="345" y="506"/>
                  <a:pt x="348" y="505"/>
                  <a:pt x="351" y="504"/>
                </a:cubicBezTo>
                <a:cubicBezTo>
                  <a:pt x="355" y="503"/>
                  <a:pt x="358" y="502"/>
                  <a:pt x="361" y="500"/>
                </a:cubicBezTo>
                <a:cubicBezTo>
                  <a:pt x="364" y="499"/>
                  <a:pt x="368" y="498"/>
                  <a:pt x="371" y="497"/>
                </a:cubicBezTo>
                <a:cubicBezTo>
                  <a:pt x="375" y="497"/>
                  <a:pt x="378" y="496"/>
                  <a:pt x="381" y="495"/>
                </a:cubicBezTo>
                <a:cubicBezTo>
                  <a:pt x="385" y="494"/>
                  <a:pt x="388" y="493"/>
                  <a:pt x="391" y="493"/>
                </a:cubicBezTo>
                <a:cubicBezTo>
                  <a:pt x="395" y="492"/>
                  <a:pt x="398" y="492"/>
                  <a:pt x="402" y="491"/>
                </a:cubicBezTo>
                <a:cubicBezTo>
                  <a:pt x="405" y="491"/>
                  <a:pt x="409" y="490"/>
                  <a:pt x="412" y="490"/>
                </a:cubicBezTo>
                <a:cubicBezTo>
                  <a:pt x="415" y="490"/>
                  <a:pt x="419" y="489"/>
                  <a:pt x="422" y="489"/>
                </a:cubicBezTo>
                <a:cubicBezTo>
                  <a:pt x="426" y="489"/>
                  <a:pt x="429" y="489"/>
                  <a:pt x="433" y="489"/>
                </a:cubicBezTo>
                <a:cubicBezTo>
                  <a:pt x="436" y="489"/>
                  <a:pt x="440" y="489"/>
                  <a:pt x="443" y="489"/>
                </a:cubicBezTo>
                <a:cubicBezTo>
                  <a:pt x="447" y="489"/>
                  <a:pt x="450" y="490"/>
                  <a:pt x="454" y="490"/>
                </a:cubicBezTo>
                <a:cubicBezTo>
                  <a:pt x="457" y="490"/>
                  <a:pt x="460" y="491"/>
                  <a:pt x="464" y="491"/>
                </a:cubicBezTo>
                <a:cubicBezTo>
                  <a:pt x="467" y="492"/>
                  <a:pt x="471" y="492"/>
                  <a:pt x="474" y="493"/>
                </a:cubicBezTo>
                <a:cubicBezTo>
                  <a:pt x="478" y="493"/>
                  <a:pt x="481" y="494"/>
                  <a:pt x="484" y="495"/>
                </a:cubicBezTo>
                <a:cubicBezTo>
                  <a:pt x="488" y="496"/>
                  <a:pt x="491" y="497"/>
                  <a:pt x="494" y="497"/>
                </a:cubicBezTo>
                <a:cubicBezTo>
                  <a:pt x="498" y="498"/>
                  <a:pt x="501" y="499"/>
                  <a:pt x="504" y="500"/>
                </a:cubicBezTo>
                <a:cubicBezTo>
                  <a:pt x="508" y="502"/>
                  <a:pt x="511" y="503"/>
                  <a:pt x="514" y="504"/>
                </a:cubicBezTo>
                <a:cubicBezTo>
                  <a:pt x="517" y="505"/>
                  <a:pt x="521" y="506"/>
                  <a:pt x="524" y="508"/>
                </a:cubicBezTo>
                <a:cubicBezTo>
                  <a:pt x="527" y="509"/>
                  <a:pt x="530" y="511"/>
                  <a:pt x="533" y="512"/>
                </a:cubicBezTo>
                <a:cubicBezTo>
                  <a:pt x="536" y="514"/>
                  <a:pt x="540" y="515"/>
                  <a:pt x="543" y="517"/>
                </a:cubicBezTo>
                <a:cubicBezTo>
                  <a:pt x="546" y="519"/>
                  <a:pt x="549" y="520"/>
                  <a:pt x="552" y="522"/>
                </a:cubicBezTo>
                <a:cubicBezTo>
                  <a:pt x="555" y="524"/>
                  <a:pt x="558" y="526"/>
                  <a:pt x="560" y="528"/>
                </a:cubicBezTo>
                <a:cubicBezTo>
                  <a:pt x="563" y="530"/>
                  <a:pt x="566" y="532"/>
                  <a:pt x="569" y="534"/>
                </a:cubicBezTo>
                <a:cubicBezTo>
                  <a:pt x="572" y="536"/>
                  <a:pt x="575" y="538"/>
                  <a:pt x="577" y="540"/>
                </a:cubicBezTo>
                <a:cubicBezTo>
                  <a:pt x="580" y="542"/>
                  <a:pt x="583" y="544"/>
                  <a:pt x="585" y="547"/>
                </a:cubicBezTo>
                <a:cubicBezTo>
                  <a:pt x="588" y="549"/>
                  <a:pt x="590" y="551"/>
                  <a:pt x="593" y="554"/>
                </a:cubicBezTo>
                <a:cubicBezTo>
                  <a:pt x="595" y="556"/>
                  <a:pt x="598" y="559"/>
                  <a:pt x="600" y="561"/>
                </a:cubicBezTo>
                <a:cubicBezTo>
                  <a:pt x="603" y="564"/>
                  <a:pt x="605" y="566"/>
                  <a:pt x="607" y="569"/>
                </a:cubicBezTo>
                <a:cubicBezTo>
                  <a:pt x="609" y="571"/>
                  <a:pt x="612" y="574"/>
                  <a:pt x="614" y="577"/>
                </a:cubicBezTo>
                <a:cubicBezTo>
                  <a:pt x="616" y="579"/>
                  <a:pt x="618" y="582"/>
                  <a:pt x="620" y="585"/>
                </a:cubicBezTo>
                <a:cubicBezTo>
                  <a:pt x="622" y="588"/>
                  <a:pt x="624" y="591"/>
                  <a:pt x="626" y="594"/>
                </a:cubicBezTo>
                <a:cubicBezTo>
                  <a:pt x="628" y="597"/>
                  <a:pt x="630" y="599"/>
                  <a:pt x="631" y="602"/>
                </a:cubicBezTo>
                <a:cubicBezTo>
                  <a:pt x="633" y="605"/>
                  <a:pt x="635" y="608"/>
                  <a:pt x="636" y="612"/>
                </a:cubicBezTo>
                <a:cubicBezTo>
                  <a:pt x="638" y="615"/>
                  <a:pt x="640" y="618"/>
                  <a:pt x="641" y="621"/>
                </a:cubicBezTo>
                <a:cubicBezTo>
                  <a:pt x="643" y="624"/>
                  <a:pt x="644" y="627"/>
                  <a:pt x="645" y="630"/>
                </a:cubicBezTo>
                <a:cubicBezTo>
                  <a:pt x="647" y="634"/>
                  <a:pt x="648" y="637"/>
                  <a:pt x="649" y="640"/>
                </a:cubicBezTo>
                <a:cubicBezTo>
                  <a:pt x="650" y="643"/>
                  <a:pt x="652" y="647"/>
                  <a:pt x="653" y="650"/>
                </a:cubicBezTo>
                <a:cubicBezTo>
                  <a:pt x="654" y="653"/>
                  <a:pt x="655" y="657"/>
                  <a:pt x="655" y="660"/>
                </a:cubicBezTo>
                <a:cubicBezTo>
                  <a:pt x="656" y="663"/>
                  <a:pt x="657" y="667"/>
                  <a:pt x="658" y="670"/>
                </a:cubicBezTo>
                <a:cubicBezTo>
                  <a:pt x="659" y="673"/>
                  <a:pt x="659" y="677"/>
                  <a:pt x="660" y="680"/>
                </a:cubicBezTo>
                <a:cubicBezTo>
                  <a:pt x="661" y="684"/>
                  <a:pt x="661" y="687"/>
                  <a:pt x="662" y="690"/>
                </a:cubicBezTo>
                <a:lnTo>
                  <a:pt x="433" y="690"/>
                </a:lnTo>
                <a:close/>
                <a:moveTo>
                  <a:pt x="719" y="690"/>
                </a:moveTo>
                <a:cubicBezTo>
                  <a:pt x="718" y="678"/>
                  <a:pt x="716" y="665"/>
                  <a:pt x="713" y="653"/>
                </a:cubicBezTo>
                <a:cubicBezTo>
                  <a:pt x="710" y="640"/>
                  <a:pt x="706" y="628"/>
                  <a:pt x="701" y="616"/>
                </a:cubicBezTo>
                <a:cubicBezTo>
                  <a:pt x="697" y="604"/>
                  <a:pt x="691" y="593"/>
                  <a:pt x="685" y="581"/>
                </a:cubicBezTo>
                <a:cubicBezTo>
                  <a:pt x="679" y="570"/>
                  <a:pt x="672" y="559"/>
                  <a:pt x="665" y="549"/>
                </a:cubicBezTo>
                <a:cubicBezTo>
                  <a:pt x="669" y="550"/>
                  <a:pt x="673" y="551"/>
                  <a:pt x="678" y="552"/>
                </a:cubicBezTo>
                <a:cubicBezTo>
                  <a:pt x="682" y="553"/>
                  <a:pt x="686" y="554"/>
                  <a:pt x="690" y="556"/>
                </a:cubicBezTo>
                <a:cubicBezTo>
                  <a:pt x="695" y="557"/>
                  <a:pt x="699" y="559"/>
                  <a:pt x="703" y="560"/>
                </a:cubicBezTo>
                <a:cubicBezTo>
                  <a:pt x="707" y="562"/>
                  <a:pt x="711" y="564"/>
                  <a:pt x="715" y="566"/>
                </a:cubicBezTo>
                <a:cubicBezTo>
                  <a:pt x="719" y="568"/>
                  <a:pt x="722" y="570"/>
                  <a:pt x="726" y="573"/>
                </a:cubicBezTo>
                <a:cubicBezTo>
                  <a:pt x="730" y="575"/>
                  <a:pt x="734" y="577"/>
                  <a:pt x="737" y="580"/>
                </a:cubicBezTo>
                <a:cubicBezTo>
                  <a:pt x="741" y="583"/>
                  <a:pt x="744" y="585"/>
                  <a:pt x="748" y="588"/>
                </a:cubicBezTo>
                <a:cubicBezTo>
                  <a:pt x="751" y="591"/>
                  <a:pt x="754" y="594"/>
                  <a:pt x="757" y="597"/>
                </a:cubicBezTo>
                <a:cubicBezTo>
                  <a:pt x="760" y="601"/>
                  <a:pt x="763" y="604"/>
                  <a:pt x="766" y="607"/>
                </a:cubicBezTo>
                <a:cubicBezTo>
                  <a:pt x="769" y="611"/>
                  <a:pt x="772" y="614"/>
                  <a:pt x="774" y="618"/>
                </a:cubicBezTo>
                <a:cubicBezTo>
                  <a:pt x="777" y="621"/>
                  <a:pt x="779" y="625"/>
                  <a:pt x="782" y="629"/>
                </a:cubicBezTo>
                <a:cubicBezTo>
                  <a:pt x="784" y="632"/>
                  <a:pt x="786" y="636"/>
                  <a:pt x="788" y="640"/>
                </a:cubicBezTo>
                <a:cubicBezTo>
                  <a:pt x="790" y="644"/>
                  <a:pt x="792" y="648"/>
                  <a:pt x="794" y="652"/>
                </a:cubicBezTo>
                <a:cubicBezTo>
                  <a:pt x="796" y="656"/>
                  <a:pt x="797" y="660"/>
                  <a:pt x="798" y="665"/>
                </a:cubicBezTo>
                <a:cubicBezTo>
                  <a:pt x="800" y="669"/>
                  <a:pt x="801" y="673"/>
                  <a:pt x="802" y="677"/>
                </a:cubicBezTo>
                <a:cubicBezTo>
                  <a:pt x="803" y="682"/>
                  <a:pt x="804" y="686"/>
                  <a:pt x="805" y="690"/>
                </a:cubicBezTo>
                <a:lnTo>
                  <a:pt x="719" y="69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3836988" y="5435600"/>
            <a:ext cx="495300" cy="495300"/>
          </a:xfrm>
          <a:prstGeom prst="ellipse">
            <a:avLst/>
          </a:prstGeom>
          <a:solidFill>
            <a:srgbClr val="B27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40"/>
          <p:cNvSpPr>
            <a:spLocks noEditPoints="1"/>
          </p:cNvSpPr>
          <p:nvPr/>
        </p:nvSpPr>
        <p:spPr bwMode="auto">
          <a:xfrm>
            <a:off x="3935413" y="5534025"/>
            <a:ext cx="300037" cy="298450"/>
          </a:xfrm>
          <a:custGeom>
            <a:avLst/>
            <a:gdLst>
              <a:gd name="T0" fmla="*/ 250 w 833"/>
              <a:gd name="T1" fmla="*/ 361 h 833"/>
              <a:gd name="T2" fmla="*/ 584 w 833"/>
              <a:gd name="T3" fmla="*/ 361 h 833"/>
              <a:gd name="T4" fmla="*/ 584 w 833"/>
              <a:gd name="T5" fmla="*/ 278 h 833"/>
              <a:gd name="T6" fmla="*/ 250 w 833"/>
              <a:gd name="T7" fmla="*/ 278 h 833"/>
              <a:gd name="T8" fmla="*/ 250 w 833"/>
              <a:gd name="T9" fmla="*/ 361 h 833"/>
              <a:gd name="T10" fmla="*/ 764 w 833"/>
              <a:gd name="T11" fmla="*/ 125 h 833"/>
              <a:gd name="T12" fmla="*/ 709 w 833"/>
              <a:gd name="T13" fmla="*/ 69 h 833"/>
              <a:gd name="T14" fmla="*/ 653 w 833"/>
              <a:gd name="T15" fmla="*/ 125 h 833"/>
              <a:gd name="T16" fmla="*/ 709 w 833"/>
              <a:gd name="T17" fmla="*/ 180 h 833"/>
              <a:gd name="T18" fmla="*/ 764 w 833"/>
              <a:gd name="T19" fmla="*/ 125 h 833"/>
              <a:gd name="T20" fmla="*/ 47 w 833"/>
              <a:gd name="T21" fmla="*/ 609 h 833"/>
              <a:gd name="T22" fmla="*/ 5 w 833"/>
              <a:gd name="T23" fmla="*/ 721 h 833"/>
              <a:gd name="T24" fmla="*/ 0 w 833"/>
              <a:gd name="T25" fmla="*/ 750 h 833"/>
              <a:gd name="T26" fmla="*/ 83 w 833"/>
              <a:gd name="T27" fmla="*/ 833 h 833"/>
              <a:gd name="T28" fmla="*/ 113 w 833"/>
              <a:gd name="T29" fmla="*/ 828 h 833"/>
              <a:gd name="T30" fmla="*/ 224 w 833"/>
              <a:gd name="T31" fmla="*/ 786 h 833"/>
              <a:gd name="T32" fmla="*/ 416 w 833"/>
              <a:gd name="T33" fmla="*/ 833 h 833"/>
              <a:gd name="T34" fmla="*/ 833 w 833"/>
              <a:gd name="T35" fmla="*/ 416 h 833"/>
              <a:gd name="T36" fmla="*/ 792 w 833"/>
              <a:gd name="T37" fmla="*/ 236 h 833"/>
              <a:gd name="T38" fmla="*/ 713 w 833"/>
              <a:gd name="T39" fmla="*/ 264 h 833"/>
              <a:gd name="T40" fmla="*/ 750 w 833"/>
              <a:gd name="T41" fmla="*/ 417 h 833"/>
              <a:gd name="T42" fmla="*/ 416 w 833"/>
              <a:gd name="T43" fmla="*/ 750 h 833"/>
              <a:gd name="T44" fmla="*/ 232 w 833"/>
              <a:gd name="T45" fmla="*/ 695 h 833"/>
              <a:gd name="T46" fmla="*/ 83 w 833"/>
              <a:gd name="T47" fmla="*/ 750 h 833"/>
              <a:gd name="T48" fmla="*/ 139 w 833"/>
              <a:gd name="T49" fmla="*/ 602 h 833"/>
              <a:gd name="T50" fmla="*/ 83 w 833"/>
              <a:gd name="T51" fmla="*/ 417 h 833"/>
              <a:gd name="T52" fmla="*/ 417 w 833"/>
              <a:gd name="T53" fmla="*/ 83 h 833"/>
              <a:gd name="T54" fmla="*/ 570 w 833"/>
              <a:gd name="T55" fmla="*/ 120 h 833"/>
              <a:gd name="T56" fmla="*/ 598 w 833"/>
              <a:gd name="T57" fmla="*/ 41 h 833"/>
              <a:gd name="T58" fmla="*/ 417 w 833"/>
              <a:gd name="T59" fmla="*/ 0 h 833"/>
              <a:gd name="T60" fmla="*/ 0 w 833"/>
              <a:gd name="T61" fmla="*/ 417 h 833"/>
              <a:gd name="T62" fmla="*/ 47 w 833"/>
              <a:gd name="T63" fmla="*/ 609 h 833"/>
              <a:gd name="T64" fmla="*/ 250 w 833"/>
              <a:gd name="T65" fmla="*/ 556 h 833"/>
              <a:gd name="T66" fmla="*/ 584 w 833"/>
              <a:gd name="T67" fmla="*/ 556 h 833"/>
              <a:gd name="T68" fmla="*/ 584 w 833"/>
              <a:gd name="T69" fmla="*/ 472 h 833"/>
              <a:gd name="T70" fmla="*/ 250 w 833"/>
              <a:gd name="T71" fmla="*/ 472 h 833"/>
              <a:gd name="T72" fmla="*/ 250 w 833"/>
              <a:gd name="T73" fmla="*/ 55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3" h="833">
                <a:moveTo>
                  <a:pt x="250" y="361"/>
                </a:moveTo>
                <a:lnTo>
                  <a:pt x="584" y="361"/>
                </a:lnTo>
                <a:lnTo>
                  <a:pt x="584" y="278"/>
                </a:lnTo>
                <a:lnTo>
                  <a:pt x="250" y="278"/>
                </a:lnTo>
                <a:lnTo>
                  <a:pt x="250" y="361"/>
                </a:lnTo>
                <a:close/>
                <a:moveTo>
                  <a:pt x="764" y="125"/>
                </a:moveTo>
                <a:cubicBezTo>
                  <a:pt x="764" y="94"/>
                  <a:pt x="739" y="69"/>
                  <a:pt x="709" y="69"/>
                </a:cubicBezTo>
                <a:cubicBezTo>
                  <a:pt x="678" y="69"/>
                  <a:pt x="653" y="94"/>
                  <a:pt x="653" y="125"/>
                </a:cubicBezTo>
                <a:cubicBezTo>
                  <a:pt x="653" y="156"/>
                  <a:pt x="678" y="180"/>
                  <a:pt x="709" y="180"/>
                </a:cubicBezTo>
                <a:cubicBezTo>
                  <a:pt x="739" y="180"/>
                  <a:pt x="764" y="156"/>
                  <a:pt x="764" y="125"/>
                </a:cubicBezTo>
                <a:close/>
                <a:moveTo>
                  <a:pt x="47" y="609"/>
                </a:moveTo>
                <a:lnTo>
                  <a:pt x="5" y="721"/>
                </a:lnTo>
                <a:cubicBezTo>
                  <a:pt x="2" y="730"/>
                  <a:pt x="0" y="740"/>
                  <a:pt x="0" y="750"/>
                </a:cubicBezTo>
                <a:cubicBezTo>
                  <a:pt x="0" y="796"/>
                  <a:pt x="37" y="833"/>
                  <a:pt x="83" y="833"/>
                </a:cubicBezTo>
                <a:cubicBezTo>
                  <a:pt x="93" y="833"/>
                  <a:pt x="103" y="831"/>
                  <a:pt x="113" y="828"/>
                </a:cubicBezTo>
                <a:lnTo>
                  <a:pt x="224" y="786"/>
                </a:lnTo>
                <a:cubicBezTo>
                  <a:pt x="283" y="817"/>
                  <a:pt x="349" y="833"/>
                  <a:pt x="416" y="833"/>
                </a:cubicBezTo>
                <a:cubicBezTo>
                  <a:pt x="646" y="833"/>
                  <a:pt x="833" y="647"/>
                  <a:pt x="833" y="416"/>
                </a:cubicBezTo>
                <a:cubicBezTo>
                  <a:pt x="833" y="354"/>
                  <a:pt x="819" y="292"/>
                  <a:pt x="792" y="236"/>
                </a:cubicBezTo>
                <a:cubicBezTo>
                  <a:pt x="769" y="253"/>
                  <a:pt x="742" y="263"/>
                  <a:pt x="713" y="264"/>
                </a:cubicBezTo>
                <a:cubicBezTo>
                  <a:pt x="737" y="311"/>
                  <a:pt x="750" y="364"/>
                  <a:pt x="750" y="417"/>
                </a:cubicBezTo>
                <a:cubicBezTo>
                  <a:pt x="750" y="601"/>
                  <a:pt x="601" y="750"/>
                  <a:pt x="416" y="750"/>
                </a:cubicBezTo>
                <a:cubicBezTo>
                  <a:pt x="351" y="750"/>
                  <a:pt x="287" y="731"/>
                  <a:pt x="232" y="695"/>
                </a:cubicBezTo>
                <a:lnTo>
                  <a:pt x="83" y="750"/>
                </a:lnTo>
                <a:lnTo>
                  <a:pt x="139" y="602"/>
                </a:lnTo>
                <a:cubicBezTo>
                  <a:pt x="102" y="547"/>
                  <a:pt x="83" y="483"/>
                  <a:pt x="83" y="417"/>
                </a:cubicBezTo>
                <a:cubicBezTo>
                  <a:pt x="83" y="233"/>
                  <a:pt x="232" y="83"/>
                  <a:pt x="417" y="83"/>
                </a:cubicBezTo>
                <a:cubicBezTo>
                  <a:pt x="470" y="83"/>
                  <a:pt x="522" y="96"/>
                  <a:pt x="570" y="120"/>
                </a:cubicBezTo>
                <a:cubicBezTo>
                  <a:pt x="571" y="92"/>
                  <a:pt x="580" y="64"/>
                  <a:pt x="598" y="41"/>
                </a:cubicBezTo>
                <a:cubicBezTo>
                  <a:pt x="541" y="14"/>
                  <a:pt x="480" y="0"/>
                  <a:pt x="417" y="0"/>
                </a:cubicBezTo>
                <a:cubicBezTo>
                  <a:pt x="187" y="0"/>
                  <a:pt x="0" y="187"/>
                  <a:pt x="0" y="417"/>
                </a:cubicBezTo>
                <a:cubicBezTo>
                  <a:pt x="0" y="484"/>
                  <a:pt x="16" y="550"/>
                  <a:pt x="47" y="609"/>
                </a:cubicBezTo>
                <a:close/>
                <a:moveTo>
                  <a:pt x="250" y="556"/>
                </a:moveTo>
                <a:lnTo>
                  <a:pt x="584" y="556"/>
                </a:lnTo>
                <a:lnTo>
                  <a:pt x="584" y="472"/>
                </a:lnTo>
                <a:lnTo>
                  <a:pt x="250" y="472"/>
                </a:lnTo>
                <a:lnTo>
                  <a:pt x="250" y="55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1154</Words>
  <Application>Microsoft Office PowerPoint</Application>
  <PresentationFormat>Произвольный</PresentationFormat>
  <Paragraphs>185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OliviaDesign.ru</dc:creator>
  <cp:lastModifiedBy>OliviaDesign.ru</cp:lastModifiedBy>
  <cp:revision>35</cp:revision>
  <dcterms:created xsi:type="dcterms:W3CDTF">2023-06-19T09:06:35Z</dcterms:created>
  <dcterms:modified xsi:type="dcterms:W3CDTF">2023-06-30T07:13:04Z</dcterms:modified>
</cp:coreProperties>
</file>